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14E-12C9-4C99-9DB3-6DA0050A0B0E}" type="datetimeFigureOut">
              <a:rPr lang="nb-NO" smtClean="0"/>
              <a:t>02.03.2020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3F9B-6463-4B57-AC14-54AE4B0BE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158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14E-12C9-4C99-9DB3-6DA0050A0B0E}" type="datetimeFigureOut">
              <a:rPr lang="nb-NO" smtClean="0"/>
              <a:t>02.03.2020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3F9B-6463-4B57-AC14-54AE4B0BE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838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14E-12C9-4C99-9DB3-6DA0050A0B0E}" type="datetimeFigureOut">
              <a:rPr lang="nb-NO" smtClean="0"/>
              <a:t>02.03.2020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3F9B-6463-4B57-AC14-54AE4B0BE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627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14E-12C9-4C99-9DB3-6DA0050A0B0E}" type="datetimeFigureOut">
              <a:rPr lang="nb-NO" smtClean="0"/>
              <a:t>02.03.2020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3F9B-6463-4B57-AC14-54AE4B0BE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526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14E-12C9-4C99-9DB3-6DA0050A0B0E}" type="datetimeFigureOut">
              <a:rPr lang="nb-NO" smtClean="0"/>
              <a:t>02.03.2020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3F9B-6463-4B57-AC14-54AE4B0BE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0374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14E-12C9-4C99-9DB3-6DA0050A0B0E}" type="datetimeFigureOut">
              <a:rPr lang="nb-NO" smtClean="0"/>
              <a:t>02.03.2020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3F9B-6463-4B57-AC14-54AE4B0BE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77528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14E-12C9-4C99-9DB3-6DA0050A0B0E}" type="datetimeFigureOut">
              <a:rPr lang="nb-NO" smtClean="0"/>
              <a:t>02.03.2020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3F9B-6463-4B57-AC14-54AE4B0BE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3371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14E-12C9-4C99-9DB3-6DA0050A0B0E}" type="datetimeFigureOut">
              <a:rPr lang="nb-NO" smtClean="0"/>
              <a:t>02.03.2020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3F9B-6463-4B57-AC14-54AE4B0BE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261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14E-12C9-4C99-9DB3-6DA0050A0B0E}" type="datetimeFigureOut">
              <a:rPr lang="nb-NO" smtClean="0"/>
              <a:t>02.03.2020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3F9B-6463-4B57-AC14-54AE4B0BE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660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14E-12C9-4C99-9DB3-6DA0050A0B0E}" type="datetimeFigureOut">
              <a:rPr lang="nb-NO" smtClean="0"/>
              <a:t>02.03.2020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3F9B-6463-4B57-AC14-54AE4B0BE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974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814E-12C9-4C99-9DB3-6DA0050A0B0E}" type="datetimeFigureOut">
              <a:rPr lang="nb-NO" smtClean="0"/>
              <a:t>02.03.2020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3F9B-6463-4B57-AC14-54AE4B0BE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1333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B814E-12C9-4C99-9DB3-6DA0050A0B0E}" type="datetimeFigureOut">
              <a:rPr lang="nb-NO" smtClean="0"/>
              <a:t>02.03.2020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E3F9B-6463-4B57-AC14-54AE4B0BE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373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kstSylinder 30"/>
          <p:cNvSpPr txBox="1"/>
          <p:nvPr/>
        </p:nvSpPr>
        <p:spPr>
          <a:xfrm>
            <a:off x="4276725" y="195808"/>
            <a:ext cx="3638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Aust-Agder museum og arkiv (</a:t>
            </a:r>
            <a:r>
              <a:rPr lang="nb-NO" dirty="0" err="1"/>
              <a:t>AAma</a:t>
            </a:r>
            <a:r>
              <a:rPr lang="nb-NO" dirty="0"/>
              <a:t>)</a:t>
            </a:r>
          </a:p>
        </p:txBody>
      </p:sp>
      <p:grpSp>
        <p:nvGrpSpPr>
          <p:cNvPr id="15" name="Gruppe 14">
            <a:extLst>
              <a:ext uri="{FF2B5EF4-FFF2-40B4-BE49-F238E27FC236}">
                <a16:creationId xmlns:a16="http://schemas.microsoft.com/office/drawing/2014/main" id="{82558AAD-076C-40A9-AAE7-8DE82FEBF733}"/>
              </a:ext>
            </a:extLst>
          </p:cNvPr>
          <p:cNvGrpSpPr/>
          <p:nvPr/>
        </p:nvGrpSpPr>
        <p:grpSpPr>
          <a:xfrm>
            <a:off x="1014764" y="769620"/>
            <a:ext cx="9348436" cy="5500370"/>
            <a:chOff x="1014764" y="769620"/>
            <a:chExt cx="9348436" cy="5500370"/>
          </a:xfrm>
        </p:grpSpPr>
        <p:cxnSp>
          <p:nvCxnSpPr>
            <p:cNvPr id="5" name="Rett linje 4">
              <a:extLst>
                <a:ext uri="{FF2B5EF4-FFF2-40B4-BE49-F238E27FC236}">
                  <a16:creationId xmlns:a16="http://schemas.microsoft.com/office/drawing/2014/main" id="{32994062-0A9C-4005-8064-85DA54702389}"/>
                </a:ext>
              </a:extLst>
            </p:cNvPr>
            <p:cNvCxnSpPr>
              <a:cxnSpLocks/>
              <a:stCxn id="3" idx="2"/>
              <a:endCxn id="43" idx="6"/>
            </p:cNvCxnSpPr>
            <p:nvPr/>
          </p:nvCxnSpPr>
          <p:spPr>
            <a:xfrm flipH="1">
              <a:off x="1805974" y="3135630"/>
              <a:ext cx="3390866" cy="414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45540DFC-B359-4124-80BC-C5A2A3891C52}"/>
                </a:ext>
              </a:extLst>
            </p:cNvPr>
            <p:cNvSpPr/>
            <p:nvPr/>
          </p:nvSpPr>
          <p:spPr>
            <a:xfrm>
              <a:off x="5151120" y="769620"/>
              <a:ext cx="146304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/>
                <a:t>Representantskapet</a:t>
              </a:r>
            </a:p>
          </p:txBody>
        </p:sp>
        <p:sp>
          <p:nvSpPr>
            <p:cNvPr id="29" name="Rektangel 28">
              <a:extLst>
                <a:ext uri="{FF2B5EF4-FFF2-40B4-BE49-F238E27FC236}">
                  <a16:creationId xmlns:a16="http://schemas.microsoft.com/office/drawing/2014/main" id="{B44037C2-77F4-48CA-A9E8-84B50495F0BF}"/>
                </a:ext>
              </a:extLst>
            </p:cNvPr>
            <p:cNvSpPr/>
            <p:nvPr/>
          </p:nvSpPr>
          <p:spPr>
            <a:xfrm>
              <a:off x="5151120" y="1661160"/>
              <a:ext cx="146304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/>
                <a:t>Styret</a:t>
              </a:r>
            </a:p>
          </p:txBody>
        </p:sp>
        <p:sp>
          <p:nvSpPr>
            <p:cNvPr id="3" name="Bindepunkt 2">
              <a:extLst>
                <a:ext uri="{FF2B5EF4-FFF2-40B4-BE49-F238E27FC236}">
                  <a16:creationId xmlns:a16="http://schemas.microsoft.com/office/drawing/2014/main" id="{0B0EAB2F-EF2B-4955-BA1E-D568E2346F33}"/>
                </a:ext>
              </a:extLst>
            </p:cNvPr>
            <p:cNvSpPr/>
            <p:nvPr/>
          </p:nvSpPr>
          <p:spPr>
            <a:xfrm>
              <a:off x="5196840" y="2499360"/>
              <a:ext cx="1371600" cy="127254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/>
                <a:t>Direktør</a:t>
              </a:r>
            </a:p>
          </p:txBody>
        </p:sp>
        <p:sp>
          <p:nvSpPr>
            <p:cNvPr id="30" name="Bindepunkt 29">
              <a:extLst>
                <a:ext uri="{FF2B5EF4-FFF2-40B4-BE49-F238E27FC236}">
                  <a16:creationId xmlns:a16="http://schemas.microsoft.com/office/drawing/2014/main" id="{15BD086B-94D7-449C-8462-E7BEA7EACEC0}"/>
                </a:ext>
              </a:extLst>
            </p:cNvPr>
            <p:cNvSpPr/>
            <p:nvPr/>
          </p:nvSpPr>
          <p:spPr>
            <a:xfrm>
              <a:off x="8991600" y="4076700"/>
              <a:ext cx="1371600" cy="127254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100" dirty="0"/>
                <a:t>Grimstad bys museer</a:t>
              </a:r>
            </a:p>
          </p:txBody>
        </p:sp>
        <p:sp>
          <p:nvSpPr>
            <p:cNvPr id="32" name="Bindepunkt 31">
              <a:extLst>
                <a:ext uri="{FF2B5EF4-FFF2-40B4-BE49-F238E27FC236}">
                  <a16:creationId xmlns:a16="http://schemas.microsoft.com/office/drawing/2014/main" id="{878CCC45-518B-417C-9A1F-48782E2FB105}"/>
                </a:ext>
              </a:extLst>
            </p:cNvPr>
            <p:cNvSpPr/>
            <p:nvPr/>
          </p:nvSpPr>
          <p:spPr>
            <a:xfrm>
              <a:off x="3931920" y="4076700"/>
              <a:ext cx="1371600" cy="127254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100" dirty="0"/>
                <a:t>Arkiv-avdelingen/</a:t>
              </a:r>
            </a:p>
            <a:p>
              <a:pPr algn="ctr"/>
              <a:r>
                <a:rPr lang="nb-NO" sz="1100" dirty="0"/>
                <a:t>Kuben</a:t>
              </a:r>
            </a:p>
          </p:txBody>
        </p:sp>
        <p:sp>
          <p:nvSpPr>
            <p:cNvPr id="33" name="Bindepunkt 32">
              <a:extLst>
                <a:ext uri="{FF2B5EF4-FFF2-40B4-BE49-F238E27FC236}">
                  <a16:creationId xmlns:a16="http://schemas.microsoft.com/office/drawing/2014/main" id="{7A1D774B-1120-405E-914C-9F85B73FA77B}"/>
                </a:ext>
              </a:extLst>
            </p:cNvPr>
            <p:cNvSpPr/>
            <p:nvPr/>
          </p:nvSpPr>
          <p:spPr>
            <a:xfrm>
              <a:off x="1402080" y="4076700"/>
              <a:ext cx="1371600" cy="127254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100" dirty="0"/>
                <a:t>Museums- og formidlings-avdelingen/</a:t>
              </a:r>
            </a:p>
            <a:p>
              <a:pPr algn="ctr"/>
              <a:r>
                <a:rPr lang="nb-NO" sz="1100" dirty="0"/>
                <a:t>Kuben</a:t>
              </a:r>
            </a:p>
          </p:txBody>
        </p:sp>
        <p:sp>
          <p:nvSpPr>
            <p:cNvPr id="35" name="Bindepunkt 34">
              <a:extLst>
                <a:ext uri="{FF2B5EF4-FFF2-40B4-BE49-F238E27FC236}">
                  <a16:creationId xmlns:a16="http://schemas.microsoft.com/office/drawing/2014/main" id="{9CB5664B-4F6F-4DFD-A07C-B728FCDFF23B}"/>
                </a:ext>
              </a:extLst>
            </p:cNvPr>
            <p:cNvSpPr/>
            <p:nvPr/>
          </p:nvSpPr>
          <p:spPr>
            <a:xfrm>
              <a:off x="6461760" y="4076700"/>
              <a:ext cx="1371600" cy="127254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1100" dirty="0"/>
                <a:t>Setesdals-museet</a:t>
              </a:r>
            </a:p>
          </p:txBody>
        </p:sp>
        <p:sp>
          <p:nvSpPr>
            <p:cNvPr id="37" name="Bindepunkt 36">
              <a:extLst>
                <a:ext uri="{FF2B5EF4-FFF2-40B4-BE49-F238E27FC236}">
                  <a16:creationId xmlns:a16="http://schemas.microsoft.com/office/drawing/2014/main" id="{672B8EE2-7DE2-465E-99B5-D63BC1B9E36C}"/>
                </a:ext>
              </a:extLst>
            </p:cNvPr>
            <p:cNvSpPr/>
            <p:nvPr/>
          </p:nvSpPr>
          <p:spPr>
            <a:xfrm>
              <a:off x="7109460" y="2632710"/>
              <a:ext cx="1082040" cy="100584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dirty="0"/>
                <a:t>Stab</a:t>
              </a:r>
            </a:p>
          </p:txBody>
        </p:sp>
        <p:sp>
          <p:nvSpPr>
            <p:cNvPr id="39" name="Bindepunkt 38">
              <a:extLst>
                <a:ext uri="{FF2B5EF4-FFF2-40B4-BE49-F238E27FC236}">
                  <a16:creationId xmlns:a16="http://schemas.microsoft.com/office/drawing/2014/main" id="{2ABC8AF6-4FD2-46A7-81F0-3996E58C5BC0}"/>
                </a:ext>
              </a:extLst>
            </p:cNvPr>
            <p:cNvSpPr/>
            <p:nvPr/>
          </p:nvSpPr>
          <p:spPr>
            <a:xfrm>
              <a:off x="5753872" y="5595015"/>
              <a:ext cx="794385" cy="67497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800" dirty="0" err="1"/>
                <a:t>Bygn</a:t>
              </a:r>
              <a:r>
                <a:rPr lang="nb-NO" sz="800" dirty="0"/>
                <a:t>.</a:t>
              </a:r>
            </a:p>
            <a:p>
              <a:pPr algn="ctr"/>
              <a:r>
                <a:rPr lang="nb-NO" sz="800" dirty="0"/>
                <a:t>vern-senteret</a:t>
              </a:r>
            </a:p>
          </p:txBody>
        </p:sp>
        <p:sp>
          <p:nvSpPr>
            <p:cNvPr id="40" name="Bindepunkt 39">
              <a:extLst>
                <a:ext uri="{FF2B5EF4-FFF2-40B4-BE49-F238E27FC236}">
                  <a16:creationId xmlns:a16="http://schemas.microsoft.com/office/drawing/2014/main" id="{6B66BCA0-EF8C-461C-ACDA-C437B36A5777}"/>
                </a:ext>
              </a:extLst>
            </p:cNvPr>
            <p:cNvSpPr/>
            <p:nvPr/>
          </p:nvSpPr>
          <p:spPr>
            <a:xfrm>
              <a:off x="7746876" y="5595015"/>
              <a:ext cx="794385" cy="66735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800" dirty="0"/>
                <a:t>Elvar-heim museum</a:t>
              </a:r>
            </a:p>
          </p:txBody>
        </p:sp>
        <p:sp>
          <p:nvSpPr>
            <p:cNvPr id="41" name="Bindepunkt 40">
              <a:extLst>
                <a:ext uri="{FF2B5EF4-FFF2-40B4-BE49-F238E27FC236}">
                  <a16:creationId xmlns:a16="http://schemas.microsoft.com/office/drawing/2014/main" id="{A9904A46-69F6-4F89-91AE-903F80E1EEC7}"/>
                </a:ext>
              </a:extLst>
            </p:cNvPr>
            <p:cNvSpPr/>
            <p:nvPr/>
          </p:nvSpPr>
          <p:spPr>
            <a:xfrm>
              <a:off x="1691005" y="5595620"/>
              <a:ext cx="791210" cy="67437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800" dirty="0"/>
                <a:t>Eyde-havn-museet</a:t>
              </a:r>
            </a:p>
          </p:txBody>
        </p:sp>
        <p:cxnSp>
          <p:nvCxnSpPr>
            <p:cNvPr id="8" name="Rett linje 7">
              <a:extLst>
                <a:ext uri="{FF2B5EF4-FFF2-40B4-BE49-F238E27FC236}">
                  <a16:creationId xmlns:a16="http://schemas.microsoft.com/office/drawing/2014/main" id="{7E9F80D4-CB12-4ADA-91D0-260F027406F7}"/>
                </a:ext>
              </a:extLst>
            </p:cNvPr>
            <p:cNvCxnSpPr>
              <a:stCxn id="2" idx="2"/>
              <a:endCxn id="29" idx="0"/>
            </p:cNvCxnSpPr>
            <p:nvPr/>
          </p:nvCxnSpPr>
          <p:spPr>
            <a:xfrm>
              <a:off x="5882640" y="1379220"/>
              <a:ext cx="0" cy="28194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tt linje 12">
              <a:extLst>
                <a:ext uri="{FF2B5EF4-FFF2-40B4-BE49-F238E27FC236}">
                  <a16:creationId xmlns:a16="http://schemas.microsoft.com/office/drawing/2014/main" id="{F5D43113-7973-42A0-98B1-D84BF95B5D71}"/>
                </a:ext>
              </a:extLst>
            </p:cNvPr>
            <p:cNvCxnSpPr>
              <a:stCxn id="29" idx="2"/>
              <a:endCxn id="3" idx="0"/>
            </p:cNvCxnSpPr>
            <p:nvPr/>
          </p:nvCxnSpPr>
          <p:spPr>
            <a:xfrm>
              <a:off x="5882640" y="227076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Rett linje 41">
              <a:extLst>
                <a:ext uri="{FF2B5EF4-FFF2-40B4-BE49-F238E27FC236}">
                  <a16:creationId xmlns:a16="http://schemas.microsoft.com/office/drawing/2014/main" id="{05809FC1-C180-4383-AAD6-C98493DB55D0}"/>
                </a:ext>
              </a:extLst>
            </p:cNvPr>
            <p:cNvCxnSpPr>
              <a:stCxn id="3" idx="6"/>
              <a:endCxn id="37" idx="2"/>
            </p:cNvCxnSpPr>
            <p:nvPr/>
          </p:nvCxnSpPr>
          <p:spPr>
            <a:xfrm>
              <a:off x="6568440" y="3135630"/>
              <a:ext cx="54102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ett linje 43">
              <a:extLst>
                <a:ext uri="{FF2B5EF4-FFF2-40B4-BE49-F238E27FC236}">
                  <a16:creationId xmlns:a16="http://schemas.microsoft.com/office/drawing/2014/main" id="{6212339A-EE95-4FCA-8BBA-0590A7ADC1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03120" y="3935731"/>
              <a:ext cx="7574280" cy="761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ett linje 44">
              <a:extLst>
                <a:ext uri="{FF2B5EF4-FFF2-40B4-BE49-F238E27FC236}">
                  <a16:creationId xmlns:a16="http://schemas.microsoft.com/office/drawing/2014/main" id="{6D49B474-7E1C-4985-BE9F-FF19D0362F22}"/>
                </a:ext>
              </a:extLst>
            </p:cNvPr>
            <p:cNvCxnSpPr>
              <a:cxnSpLocks/>
              <a:stCxn id="33" idx="4"/>
              <a:endCxn id="41" idx="0"/>
            </p:cNvCxnSpPr>
            <p:nvPr/>
          </p:nvCxnSpPr>
          <p:spPr>
            <a:xfrm flipH="1">
              <a:off x="2086610" y="5349240"/>
              <a:ext cx="1270" cy="2463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ett linje 45">
              <a:extLst>
                <a:ext uri="{FF2B5EF4-FFF2-40B4-BE49-F238E27FC236}">
                  <a16:creationId xmlns:a16="http://schemas.microsoft.com/office/drawing/2014/main" id="{B397B240-B69E-459B-9F85-8280F06F07F2}"/>
                </a:ext>
              </a:extLst>
            </p:cNvPr>
            <p:cNvCxnSpPr>
              <a:cxnSpLocks/>
              <a:stCxn id="35" idx="4"/>
              <a:endCxn id="49" idx="0"/>
            </p:cNvCxnSpPr>
            <p:nvPr/>
          </p:nvCxnSpPr>
          <p:spPr>
            <a:xfrm>
              <a:off x="7147560" y="5349240"/>
              <a:ext cx="15" cy="24577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Rett linje 46">
              <a:extLst>
                <a:ext uri="{FF2B5EF4-FFF2-40B4-BE49-F238E27FC236}">
                  <a16:creationId xmlns:a16="http://schemas.microsoft.com/office/drawing/2014/main" id="{B16A652E-9E65-4996-9144-F7D5E935B8F3}"/>
                </a:ext>
              </a:extLst>
            </p:cNvPr>
            <p:cNvCxnSpPr>
              <a:cxnSpLocks/>
            </p:cNvCxnSpPr>
            <p:nvPr/>
          </p:nvCxnSpPr>
          <p:spPr>
            <a:xfrm>
              <a:off x="6151065" y="5419755"/>
              <a:ext cx="200254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Rett linje 47">
              <a:extLst>
                <a:ext uri="{FF2B5EF4-FFF2-40B4-BE49-F238E27FC236}">
                  <a16:creationId xmlns:a16="http://schemas.microsoft.com/office/drawing/2014/main" id="{BEC4AFC9-DB03-4EEB-A9DD-5DBE5BA8C0D2}"/>
                </a:ext>
              </a:extLst>
            </p:cNvPr>
            <p:cNvCxnSpPr>
              <a:cxnSpLocks/>
              <a:stCxn id="3" idx="4"/>
            </p:cNvCxnSpPr>
            <p:nvPr/>
          </p:nvCxnSpPr>
          <p:spPr>
            <a:xfrm>
              <a:off x="5882640" y="3771900"/>
              <a:ext cx="0" cy="1714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Rett linje 54">
              <a:extLst>
                <a:ext uri="{FF2B5EF4-FFF2-40B4-BE49-F238E27FC236}">
                  <a16:creationId xmlns:a16="http://schemas.microsoft.com/office/drawing/2014/main" id="{E1D59E65-4ADA-4F6A-990A-0CCF667160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03120" y="3943826"/>
              <a:ext cx="0" cy="132876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Rett linje 62">
              <a:extLst>
                <a:ext uri="{FF2B5EF4-FFF2-40B4-BE49-F238E27FC236}">
                  <a16:creationId xmlns:a16="http://schemas.microsoft.com/office/drawing/2014/main" id="{FE3BA728-8F0F-49D6-8C3C-C4768F1BF329}"/>
                </a:ext>
              </a:extLst>
            </p:cNvPr>
            <p:cNvCxnSpPr>
              <a:stCxn id="32" idx="0"/>
            </p:cNvCxnSpPr>
            <p:nvPr/>
          </p:nvCxnSpPr>
          <p:spPr>
            <a:xfrm flipV="1">
              <a:off x="4617720" y="3943350"/>
              <a:ext cx="0" cy="1333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Rett linje 64">
              <a:extLst>
                <a:ext uri="{FF2B5EF4-FFF2-40B4-BE49-F238E27FC236}">
                  <a16:creationId xmlns:a16="http://schemas.microsoft.com/office/drawing/2014/main" id="{E2004223-A8C4-4592-A06F-EC7849F4D45A}"/>
                </a:ext>
              </a:extLst>
            </p:cNvPr>
            <p:cNvCxnSpPr>
              <a:stCxn id="30" idx="0"/>
            </p:cNvCxnSpPr>
            <p:nvPr/>
          </p:nvCxnSpPr>
          <p:spPr>
            <a:xfrm flipV="1">
              <a:off x="9677400" y="3935731"/>
              <a:ext cx="0" cy="14096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Rett linje 66">
              <a:extLst>
                <a:ext uri="{FF2B5EF4-FFF2-40B4-BE49-F238E27FC236}">
                  <a16:creationId xmlns:a16="http://schemas.microsoft.com/office/drawing/2014/main" id="{CE22D9DA-A405-40C0-B2AD-F746B6AEDC57}"/>
                </a:ext>
              </a:extLst>
            </p:cNvPr>
            <p:cNvCxnSpPr>
              <a:stCxn id="35" idx="0"/>
            </p:cNvCxnSpPr>
            <p:nvPr/>
          </p:nvCxnSpPr>
          <p:spPr>
            <a:xfrm flipV="1">
              <a:off x="7147560" y="3935731"/>
              <a:ext cx="0" cy="14096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Rett linje 75">
              <a:extLst>
                <a:ext uri="{FF2B5EF4-FFF2-40B4-BE49-F238E27FC236}">
                  <a16:creationId xmlns:a16="http://schemas.microsoft.com/office/drawing/2014/main" id="{F0B49180-F5D9-4695-80EF-6E8984E157A3}"/>
                </a:ext>
              </a:extLst>
            </p:cNvPr>
            <p:cNvCxnSpPr>
              <a:cxnSpLocks/>
              <a:stCxn id="39" idx="0"/>
            </p:cNvCxnSpPr>
            <p:nvPr/>
          </p:nvCxnSpPr>
          <p:spPr>
            <a:xfrm flipV="1">
              <a:off x="6151065" y="5419755"/>
              <a:ext cx="0" cy="17526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Rett linje 77">
              <a:extLst>
                <a:ext uri="{FF2B5EF4-FFF2-40B4-BE49-F238E27FC236}">
                  <a16:creationId xmlns:a16="http://schemas.microsoft.com/office/drawing/2014/main" id="{E1838F3A-089C-49B4-AAFC-0E196BEB1B92}"/>
                </a:ext>
              </a:extLst>
            </p:cNvPr>
            <p:cNvCxnSpPr>
              <a:cxnSpLocks/>
              <a:stCxn id="40" idx="0"/>
            </p:cNvCxnSpPr>
            <p:nvPr/>
          </p:nvCxnSpPr>
          <p:spPr>
            <a:xfrm flipV="1">
              <a:off x="8144069" y="5412136"/>
              <a:ext cx="0" cy="18287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Bindepunkt 33">
              <a:extLst>
                <a:ext uri="{FF2B5EF4-FFF2-40B4-BE49-F238E27FC236}">
                  <a16:creationId xmlns:a16="http://schemas.microsoft.com/office/drawing/2014/main" id="{009A6BF0-E204-4A34-B566-D43458C3C40D}"/>
                </a:ext>
              </a:extLst>
            </p:cNvPr>
            <p:cNvSpPr/>
            <p:nvPr/>
          </p:nvSpPr>
          <p:spPr>
            <a:xfrm>
              <a:off x="1990759" y="2802590"/>
              <a:ext cx="791210" cy="67437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800" dirty="0"/>
                <a:t>Utvikl.gr.</a:t>
              </a:r>
            </a:p>
            <a:p>
              <a:pPr algn="ctr"/>
              <a:r>
                <a:rPr lang="nb-NO" sz="800" dirty="0"/>
                <a:t>Saml.</a:t>
              </a:r>
            </a:p>
            <a:p>
              <a:pPr algn="ctr"/>
              <a:r>
                <a:rPr lang="nb-NO" sz="800" dirty="0" err="1"/>
                <a:t>forvaltn</a:t>
              </a:r>
              <a:r>
                <a:rPr lang="nb-NO" sz="800" dirty="0"/>
                <a:t>.</a:t>
              </a:r>
            </a:p>
          </p:txBody>
        </p:sp>
        <p:sp>
          <p:nvSpPr>
            <p:cNvPr id="36" name="Bindepunkt 35">
              <a:extLst>
                <a:ext uri="{FF2B5EF4-FFF2-40B4-BE49-F238E27FC236}">
                  <a16:creationId xmlns:a16="http://schemas.microsoft.com/office/drawing/2014/main" id="{384E7E69-10BF-4FE8-984F-86FC752C3619}"/>
                </a:ext>
              </a:extLst>
            </p:cNvPr>
            <p:cNvSpPr/>
            <p:nvPr/>
          </p:nvSpPr>
          <p:spPr>
            <a:xfrm>
              <a:off x="3953977" y="2802590"/>
              <a:ext cx="791210" cy="67437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800" dirty="0"/>
                <a:t>Utvikl.gr.</a:t>
              </a:r>
            </a:p>
            <a:p>
              <a:pPr algn="ctr"/>
              <a:r>
                <a:rPr lang="nb-NO" sz="800" dirty="0" err="1"/>
                <a:t>Pedago</a:t>
              </a:r>
              <a:r>
                <a:rPr lang="nb-NO" sz="800" dirty="0"/>
                <a:t>-gikk</a:t>
              </a:r>
            </a:p>
          </p:txBody>
        </p:sp>
        <p:sp>
          <p:nvSpPr>
            <p:cNvPr id="38" name="Bindepunkt 37">
              <a:extLst>
                <a:ext uri="{FF2B5EF4-FFF2-40B4-BE49-F238E27FC236}">
                  <a16:creationId xmlns:a16="http://schemas.microsoft.com/office/drawing/2014/main" id="{109DF578-C752-4FDE-9080-D2FE0056D133}"/>
                </a:ext>
              </a:extLst>
            </p:cNvPr>
            <p:cNvSpPr/>
            <p:nvPr/>
          </p:nvSpPr>
          <p:spPr>
            <a:xfrm>
              <a:off x="2972368" y="2802590"/>
              <a:ext cx="791210" cy="67437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800" dirty="0"/>
                <a:t>Utvikl.gr.</a:t>
              </a:r>
            </a:p>
            <a:p>
              <a:pPr algn="ctr"/>
              <a:r>
                <a:rPr lang="nb-NO" sz="800" dirty="0" err="1"/>
                <a:t>Digitali-sering</a:t>
              </a:r>
              <a:endParaRPr lang="nb-NO" sz="800" dirty="0"/>
            </a:p>
          </p:txBody>
        </p:sp>
        <p:sp>
          <p:nvSpPr>
            <p:cNvPr id="43" name="Bindepunkt 42">
              <a:extLst>
                <a:ext uri="{FF2B5EF4-FFF2-40B4-BE49-F238E27FC236}">
                  <a16:creationId xmlns:a16="http://schemas.microsoft.com/office/drawing/2014/main" id="{222B586C-1D79-43D5-B592-F5AE6B56C59E}"/>
                </a:ext>
              </a:extLst>
            </p:cNvPr>
            <p:cNvSpPr/>
            <p:nvPr/>
          </p:nvSpPr>
          <p:spPr>
            <a:xfrm>
              <a:off x="1014764" y="2802590"/>
              <a:ext cx="791210" cy="674370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800" dirty="0" err="1"/>
                <a:t>Forskn</a:t>
              </a:r>
              <a:r>
                <a:rPr lang="nb-NO" sz="800" dirty="0"/>
                <a:t>. og</a:t>
              </a:r>
            </a:p>
            <a:p>
              <a:pPr algn="ctr"/>
              <a:r>
                <a:rPr lang="nb-NO" sz="800" dirty="0"/>
                <a:t>utvikling</a:t>
              </a:r>
            </a:p>
          </p:txBody>
        </p:sp>
        <p:sp>
          <p:nvSpPr>
            <p:cNvPr id="49" name="Bindepunkt 48">
              <a:extLst>
                <a:ext uri="{FF2B5EF4-FFF2-40B4-BE49-F238E27FC236}">
                  <a16:creationId xmlns:a16="http://schemas.microsoft.com/office/drawing/2014/main" id="{34190F98-1ED8-4DD2-BA4A-63A4222249CC}"/>
                </a:ext>
              </a:extLst>
            </p:cNvPr>
            <p:cNvSpPr/>
            <p:nvPr/>
          </p:nvSpPr>
          <p:spPr>
            <a:xfrm>
              <a:off x="6750382" y="5595015"/>
              <a:ext cx="794385" cy="67497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b-NO" sz="900" dirty="0"/>
                <a:t>DS Bjoren</a:t>
              </a:r>
            </a:p>
          </p:txBody>
        </p:sp>
      </p:grpSp>
      <p:sp>
        <p:nvSpPr>
          <p:cNvPr id="4" name="TekstSylinder 3">
            <a:extLst>
              <a:ext uri="{FF2B5EF4-FFF2-40B4-BE49-F238E27FC236}">
                <a16:creationId xmlns:a16="http://schemas.microsoft.com/office/drawing/2014/main" id="{F2B1357F-7E80-425F-8383-8E1EAB3EBEE2}"/>
              </a:ext>
            </a:extLst>
          </p:cNvPr>
          <p:cNvSpPr txBox="1"/>
          <p:nvPr/>
        </p:nvSpPr>
        <p:spPr>
          <a:xfrm>
            <a:off x="526766" y="380474"/>
            <a:ext cx="97599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600" dirty="0"/>
              <a:t>Oppdatert februar 2020</a:t>
            </a:r>
          </a:p>
        </p:txBody>
      </p:sp>
    </p:spTree>
    <p:extLst>
      <p:ext uri="{BB962C8B-B14F-4D97-AF65-F5344CB8AC3E}">
        <p14:creationId xmlns:p14="http://schemas.microsoft.com/office/powerpoint/2010/main" val="363636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50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>IKT-Agder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Jomaas, Hilde</dc:creator>
  <cp:lastModifiedBy>Fiedler, Stephan</cp:lastModifiedBy>
  <cp:revision>26</cp:revision>
  <dcterms:created xsi:type="dcterms:W3CDTF">2017-11-27T12:35:07Z</dcterms:created>
  <dcterms:modified xsi:type="dcterms:W3CDTF">2020-03-02T13:26:07Z</dcterms:modified>
</cp:coreProperties>
</file>