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88" r:id="rId2"/>
    <p:sldId id="289" r:id="rId3"/>
    <p:sldId id="302" r:id="rId4"/>
    <p:sldId id="303" r:id="rId5"/>
    <p:sldId id="390" r:id="rId6"/>
  </p:sldIdLst>
  <p:sldSz cx="12192000" cy="6858000"/>
  <p:notesSz cx="6858000" cy="9144000"/>
  <p:embeddedFontLst>
    <p:embeddedFont>
      <p:font typeface="Apex New Light" panose="02010600040501010103" pitchFamily="50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Apex New Medium" panose="02010600040501010103" pitchFamily="50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pex New Book" panose="02010600040501010103" pitchFamily="50" charset="0"/>
      <p:regular r:id="rId1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6ED"/>
    <a:srgbClr val="70AD47"/>
    <a:srgbClr val="5B9BD5"/>
    <a:srgbClr val="990000"/>
    <a:srgbClr val="FFC000"/>
    <a:srgbClr val="ED7D31"/>
    <a:srgbClr val="7030A0"/>
    <a:srgbClr val="CDDFE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4" autoAdjust="0"/>
    <p:restoredTop sz="90945" autoAdjust="0"/>
  </p:normalViewPr>
  <p:slideViewPr>
    <p:cSldViewPr snapToGrid="0">
      <p:cViewPr varScale="1">
        <p:scale>
          <a:sx n="112" d="100"/>
          <a:sy n="112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image" Target="../media/image18.jpeg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jp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image" Target="../media/image18.jpeg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jp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AB6DD-8A94-4E43-8430-996460634DFF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70A55247-54CD-458A-B584-0FCDC303D157}">
      <dgm:prSet phldrT="[Tekst]" custT="1"/>
      <dgm:spPr>
        <a:xfrm>
          <a:off x="3322135" y="592457"/>
          <a:ext cx="1996688" cy="767845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sz="1050" b="1" i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Rådmann</a:t>
          </a:r>
        </a:p>
        <a:p>
          <a:r>
            <a:rPr lang="nb-NO" sz="1050" b="1" i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Laila E. Hjertø</a:t>
          </a:r>
        </a:p>
        <a:p>
          <a:r>
            <a:rPr lang="nb-NO" sz="1050" b="1" i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72 44 17 12</a:t>
          </a:r>
          <a:endParaRPr lang="nb-NO" sz="1050" b="1" i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822F04B-F4BE-4318-A3A3-6EE78512A045}" type="parTrans" cxnId="{492380B5-418A-4232-BC65-2F8C6F22222A}">
      <dgm:prSet/>
      <dgm:spPr/>
      <dgm:t>
        <a:bodyPr/>
        <a:lstStyle/>
        <a:p>
          <a:endParaRPr lang="nb-NO"/>
        </a:p>
      </dgm:t>
    </dgm:pt>
    <dgm:pt modelId="{98961111-C688-4EAD-9C90-E2D9772551D0}" type="sibTrans" cxnId="{492380B5-418A-4232-BC65-2F8C6F22222A}">
      <dgm:prSet/>
      <dgm:spPr/>
      <dgm:t>
        <a:bodyPr/>
        <a:lstStyle/>
        <a:p>
          <a:endParaRPr lang="nb-NO"/>
        </a:p>
      </dgm:t>
    </dgm:pt>
    <dgm:pt modelId="{4F3FEAC6-8337-4E8C-9646-64CCA65C116E}">
      <dgm:prSet phldrT="[Tekst]"/>
      <dgm:spPr>
        <a:xfrm>
          <a:off x="302" y="3337533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Oppvekst</a:t>
          </a:r>
        </a:p>
        <a:p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Gunn A. Røstad</a:t>
          </a:r>
        </a:p>
        <a:p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72 44 17 57</a:t>
          </a:r>
          <a:endParaRPr lang="nb-NO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E70416A-74BB-4842-B9D1-C969450F5048}" type="parTrans" cxnId="{2BDA8444-9EB8-4BCD-913E-7DE2543E6DC3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xfrm>
          <a:off x="606814" y="1360302"/>
          <a:ext cx="3713665" cy="1977231"/>
        </a:xfrm>
        <a:custGeom>
          <a:avLst/>
          <a:gdLst/>
          <a:ahLst/>
          <a:cxnLst/>
          <a:rect l="0" t="0" r="0" b="0"/>
          <a:pathLst>
            <a:path>
              <a:moveTo>
                <a:pt x="3713665" y="0"/>
              </a:moveTo>
              <a:lnTo>
                <a:pt x="3713665" y="1849863"/>
              </a:lnTo>
              <a:lnTo>
                <a:pt x="0" y="1849863"/>
              </a:lnTo>
              <a:lnTo>
                <a:pt x="0" y="1977231"/>
              </a:lnTo>
            </a:path>
          </a:pathLst>
        </a:custGeom>
        <a:noFill/>
        <a:ln w="9525" cap="flat" cmpd="sng" algn="ctr">
          <a:solidFill>
            <a:srgbClr val="333399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nb-NO">
            <a:ln w="12700">
              <a:solidFill>
                <a:schemeClr val="tx1"/>
              </a:solidFill>
            </a:ln>
          </a:endParaRPr>
        </a:p>
      </dgm:t>
    </dgm:pt>
    <dgm:pt modelId="{AEC2E59F-8F8D-439C-9249-B11C18F6DA07}" type="sibTrans" cxnId="{2BDA8444-9EB8-4BCD-913E-7DE2543E6DC3}">
      <dgm:prSet/>
      <dgm:spPr/>
      <dgm:t>
        <a:bodyPr/>
        <a:lstStyle/>
        <a:p>
          <a:endParaRPr lang="nb-NO"/>
        </a:p>
      </dgm:t>
    </dgm:pt>
    <dgm:pt modelId="{D1A7098F-FA8A-4AEB-91FE-993DCBBAC792}">
      <dgm:prSet phldrT="[Tekst]"/>
      <dgm:spPr>
        <a:xfrm>
          <a:off x="1468062" y="3337533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Helse og omsorg</a:t>
          </a:r>
        </a:p>
        <a:p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Harald m. Hatle</a:t>
          </a:r>
        </a:p>
        <a:p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72 44 17 07</a:t>
          </a:r>
          <a:endParaRPr lang="nb-NO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28EA2C4-1481-4BFE-901E-36F58AE66A7E}" type="parTrans" cxnId="{1CDA927F-860B-482B-B3AC-3B9022F8783B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xfrm>
          <a:off x="2074575" y="1360302"/>
          <a:ext cx="2245904" cy="1977231"/>
        </a:xfrm>
        <a:custGeom>
          <a:avLst/>
          <a:gdLst/>
          <a:ahLst/>
          <a:cxnLst/>
          <a:rect l="0" t="0" r="0" b="0"/>
          <a:pathLst>
            <a:path>
              <a:moveTo>
                <a:pt x="2245904" y="0"/>
              </a:moveTo>
              <a:lnTo>
                <a:pt x="2245904" y="1849863"/>
              </a:lnTo>
              <a:lnTo>
                <a:pt x="0" y="1849863"/>
              </a:lnTo>
              <a:lnTo>
                <a:pt x="0" y="1977231"/>
              </a:lnTo>
            </a:path>
          </a:pathLst>
        </a:custGeom>
        <a:noFill/>
        <a:ln w="9525" cap="flat" cmpd="sng" algn="ctr">
          <a:solidFill>
            <a:srgbClr val="333399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66ABC5D1-6B5C-4E0B-B0E7-AB34557198C0}" type="sibTrans" cxnId="{1CDA927F-860B-482B-B3AC-3B9022F8783B}">
      <dgm:prSet/>
      <dgm:spPr/>
      <dgm:t>
        <a:bodyPr/>
        <a:lstStyle/>
        <a:p>
          <a:endParaRPr lang="nb-NO"/>
        </a:p>
      </dgm:t>
    </dgm:pt>
    <dgm:pt modelId="{D01B859E-5DBB-4AC1-BFC5-7BFDD294CCE9}">
      <dgm:prSet phldrT="[Tekst]"/>
      <dgm:spPr>
        <a:xfrm>
          <a:off x="4403584" y="3337533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Kultur</a:t>
          </a:r>
        </a:p>
        <a:p>
          <a:r>
            <a:rPr lang="nb-NO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Omar Pleym</a:t>
          </a:r>
        </a:p>
        <a:p>
          <a:r>
            <a:rPr lang="nb-NO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72 44 19 69</a:t>
          </a:r>
          <a:endParaRPr lang="nb-NO" dirty="0">
            <a:solidFill>
              <a:srgbClr val="FFC000"/>
            </a:solidFill>
            <a:latin typeface="Arial"/>
            <a:ea typeface="+mn-ea"/>
            <a:cs typeface="+mn-cs"/>
          </a:endParaRPr>
        </a:p>
      </dgm:t>
    </dgm:pt>
    <dgm:pt modelId="{B672B042-4DDA-4A77-B579-FD84488C50EC}" type="parTrans" cxnId="{87F0ECC6-B7E5-499E-B2E7-00781FC33571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xfrm>
          <a:off x="4320480" y="1360302"/>
          <a:ext cx="689617" cy="1977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863"/>
              </a:lnTo>
              <a:lnTo>
                <a:pt x="689617" y="1849863"/>
              </a:lnTo>
              <a:lnTo>
                <a:pt x="689617" y="1977231"/>
              </a:lnTo>
            </a:path>
          </a:pathLst>
        </a:custGeom>
        <a:noFill/>
        <a:ln w="9525" cap="flat" cmpd="sng" algn="ctr">
          <a:solidFill>
            <a:srgbClr val="333399">
              <a:shade val="95000"/>
              <a:satMod val="105000"/>
            </a:srgbClr>
          </a:solidFill>
          <a:prstDash val="dash"/>
        </a:ln>
        <a:effectLst/>
      </dgm:spPr>
      <dgm:t>
        <a:bodyPr/>
        <a:lstStyle/>
        <a:p>
          <a:endParaRPr lang="nb-NO">
            <a:ln>
              <a:solidFill>
                <a:schemeClr val="tx1"/>
              </a:solidFill>
              <a:prstDash val="dash"/>
            </a:ln>
          </a:endParaRPr>
        </a:p>
      </dgm:t>
    </dgm:pt>
    <dgm:pt modelId="{A32A0F38-0976-4622-B86D-95E529074E85}" type="sibTrans" cxnId="{87F0ECC6-B7E5-499E-B2E7-00781FC33571}">
      <dgm:prSet/>
      <dgm:spPr/>
      <dgm:t>
        <a:bodyPr/>
        <a:lstStyle/>
        <a:p>
          <a:endParaRPr lang="nb-NO"/>
        </a:p>
      </dgm:t>
    </dgm:pt>
    <dgm:pt modelId="{95D5E279-1895-4DA5-814B-5EA5624FC73A}">
      <dgm:prSet/>
      <dgm:spPr>
        <a:xfrm>
          <a:off x="5871345" y="3337533"/>
          <a:ext cx="1301551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Drift</a:t>
          </a:r>
        </a:p>
        <a:p>
          <a:r>
            <a:rPr lang="nb-NO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Tor Magne Langø</a:t>
          </a:r>
        </a:p>
        <a:p>
          <a:r>
            <a:rPr lang="nb-NO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72 44 17 06 </a:t>
          </a:r>
        </a:p>
      </dgm:t>
    </dgm:pt>
    <dgm:pt modelId="{74A08E9A-C3E0-426B-8B67-B17CD99463D4}" type="parTrans" cxnId="{793BAAF7-7638-4A4C-8364-2909CD6F3C7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xfrm>
          <a:off x="4320480" y="1360302"/>
          <a:ext cx="2201641" cy="1977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863"/>
              </a:lnTo>
              <a:lnTo>
                <a:pt x="2201641" y="1849863"/>
              </a:lnTo>
              <a:lnTo>
                <a:pt x="2201641" y="1977231"/>
              </a:lnTo>
            </a:path>
          </a:pathLst>
        </a:custGeom>
        <a:noFill/>
        <a:ln w="9525" cap="flat" cmpd="sng" algn="ctr">
          <a:solidFill>
            <a:srgbClr val="333399"/>
          </a:solidFill>
          <a:prstDash val="dash"/>
          <a:round/>
          <a:headEnd type="none" w="med" len="med"/>
          <a:tailEnd type="none" w="med" len="med"/>
        </a:ln>
        <a:effectLst/>
      </dgm:spPr>
      <dgm:t>
        <a:bodyPr/>
        <a:lstStyle/>
        <a:p>
          <a:endParaRPr lang="nb-NO"/>
        </a:p>
      </dgm:t>
    </dgm:pt>
    <dgm:pt modelId="{1F8E8263-8145-425E-9919-F9ECD9072AC1}" type="sibTrans" cxnId="{793BAAF7-7638-4A4C-8364-2909CD6F3C78}">
      <dgm:prSet/>
      <dgm:spPr/>
      <dgm:t>
        <a:bodyPr/>
        <a:lstStyle/>
        <a:p>
          <a:endParaRPr lang="nb-NO"/>
        </a:p>
      </dgm:t>
    </dgm:pt>
    <dgm:pt modelId="{43479DD0-512E-4C26-8411-244AF9300FED}">
      <dgm:prSet/>
      <dgm:spPr>
        <a:xfrm>
          <a:off x="7427632" y="3337533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VAR</a:t>
          </a:r>
        </a:p>
        <a:p>
          <a:r>
            <a:rPr lang="nb-NO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Øivind Johansen</a:t>
          </a:r>
        </a:p>
        <a:p>
          <a:r>
            <a:rPr lang="nb-NO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72 44 19 63</a:t>
          </a:r>
          <a:endParaRPr lang="nb-NO" dirty="0">
            <a:solidFill>
              <a:srgbClr val="FFC000"/>
            </a:solidFill>
            <a:latin typeface="Arial"/>
            <a:ea typeface="+mn-ea"/>
            <a:cs typeface="+mn-cs"/>
          </a:endParaRPr>
        </a:p>
      </dgm:t>
    </dgm:pt>
    <dgm:pt modelId="{B6011973-DC8D-49DD-9CE6-F99A8E865542}" type="parTrans" cxnId="{D0D4938B-8A6B-4DD0-B907-A3AE31F6117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xfrm>
          <a:off x="4320480" y="1360302"/>
          <a:ext cx="3713665" cy="1977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863"/>
              </a:lnTo>
              <a:lnTo>
                <a:pt x="3713665" y="1849863"/>
              </a:lnTo>
              <a:lnTo>
                <a:pt x="3713665" y="1977231"/>
              </a:lnTo>
            </a:path>
          </a:pathLst>
        </a:custGeom>
        <a:noFill/>
        <a:ln w="9525" cap="flat" cmpd="sng" algn="ctr">
          <a:solidFill>
            <a:srgbClr val="333399"/>
          </a:solidFill>
          <a:prstDash val="dash"/>
          <a:round/>
          <a:headEnd type="none" w="med" len="med"/>
          <a:tailEnd type="none" w="med" len="med"/>
        </a:ln>
        <a:effectLst/>
      </dgm:spPr>
      <dgm:t>
        <a:bodyPr/>
        <a:lstStyle/>
        <a:p>
          <a:endParaRPr lang="nb-NO"/>
        </a:p>
      </dgm:t>
    </dgm:pt>
    <dgm:pt modelId="{59562079-62F2-4B35-8AE0-AF315864A9A7}" type="sibTrans" cxnId="{D0D4938B-8A6B-4DD0-B907-A3AE31F6117F}">
      <dgm:prSet/>
      <dgm:spPr/>
      <dgm:t>
        <a:bodyPr/>
        <a:lstStyle/>
        <a:p>
          <a:endParaRPr lang="nb-NO"/>
        </a:p>
      </dgm:t>
    </dgm:pt>
    <dgm:pt modelId="{E77C0C4D-4AAB-45D5-A956-78926788D010}">
      <dgm:prSet/>
      <dgm:spPr>
        <a:xfrm>
          <a:off x="2935823" y="3337533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PLMB</a:t>
          </a:r>
        </a:p>
        <a:p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Dag Robert Bjørshol</a:t>
          </a:r>
        </a:p>
        <a:p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72 44 17 65</a:t>
          </a:r>
        </a:p>
      </dgm:t>
    </dgm:pt>
    <dgm:pt modelId="{F7BF2531-9111-4707-89C1-6D565A4E297B}" type="sibTrans" cxnId="{3B4F0B2E-4EE8-4BF1-9AE1-A38B717BEB4B}">
      <dgm:prSet/>
      <dgm:spPr/>
      <dgm:t>
        <a:bodyPr/>
        <a:lstStyle/>
        <a:p>
          <a:endParaRPr lang="nb-NO"/>
        </a:p>
      </dgm:t>
    </dgm:pt>
    <dgm:pt modelId="{2FCD05B4-5D77-4D4F-9CE7-B8A779B60197}" type="parTrans" cxnId="{3B4F0B2E-4EE8-4BF1-9AE1-A38B717BEB4B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xfrm>
          <a:off x="3542336" y="1360302"/>
          <a:ext cx="778143" cy="1977231"/>
        </a:xfrm>
        <a:custGeom>
          <a:avLst/>
          <a:gdLst/>
          <a:ahLst/>
          <a:cxnLst/>
          <a:rect l="0" t="0" r="0" b="0"/>
          <a:pathLst>
            <a:path>
              <a:moveTo>
                <a:pt x="778143" y="0"/>
              </a:moveTo>
              <a:lnTo>
                <a:pt x="778143" y="1849863"/>
              </a:lnTo>
              <a:lnTo>
                <a:pt x="0" y="1849863"/>
              </a:lnTo>
              <a:lnTo>
                <a:pt x="0" y="1977231"/>
              </a:lnTo>
            </a:path>
          </a:pathLst>
        </a:custGeom>
        <a:noFill/>
        <a:ln w="9525" cap="flat" cmpd="sng" algn="ctr">
          <a:solidFill>
            <a:srgbClr val="333399">
              <a:shade val="95000"/>
              <a:satMod val="10500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DD704B08-7B0E-406E-BF97-7A1AE31EC1D8}" type="asst">
      <dgm:prSet/>
      <dgm:spPr>
        <a:xfrm>
          <a:off x="2994800" y="1671467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Kommunikasjon</a:t>
          </a:r>
        </a:p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Kjell R. Sæther</a:t>
          </a:r>
        </a:p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70 44 17 09</a:t>
          </a:r>
          <a:endParaRPr lang="nb-NO" dirty="0">
            <a:solidFill>
              <a:srgbClr val="2D2D8A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gm:t>
    </dgm:pt>
    <dgm:pt modelId="{2513E0E0-6901-46CD-91D3-1113041426B6}" type="parTrans" cxnId="{50B428BF-7B2A-4A10-B314-FDCF7F550D28}">
      <dgm:prSet/>
      <dgm:spPr>
        <a:xfrm>
          <a:off x="4207826" y="1360302"/>
          <a:ext cx="112653" cy="614421"/>
        </a:xfrm>
        <a:custGeom>
          <a:avLst/>
          <a:gdLst/>
          <a:ahLst/>
          <a:cxnLst/>
          <a:rect l="0" t="0" r="0" b="0"/>
          <a:pathLst>
            <a:path>
              <a:moveTo>
                <a:pt x="112653" y="0"/>
              </a:moveTo>
              <a:lnTo>
                <a:pt x="112653" y="614421"/>
              </a:lnTo>
              <a:lnTo>
                <a:pt x="0" y="614421"/>
              </a:lnTo>
            </a:path>
          </a:pathLst>
        </a:cu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DBC5C267-DA71-40AF-9664-97E1095636EB}" type="sibTrans" cxnId="{50B428BF-7B2A-4A10-B314-FDCF7F550D28}">
      <dgm:prSet/>
      <dgm:spPr/>
      <dgm:t>
        <a:bodyPr/>
        <a:lstStyle/>
        <a:p>
          <a:endParaRPr lang="nb-NO"/>
        </a:p>
      </dgm:t>
    </dgm:pt>
    <dgm:pt modelId="{53A7A3D5-0F59-4760-932E-387D5E4C9A75}" type="asst">
      <dgm:prSet/>
      <dgm:spPr>
        <a:xfrm>
          <a:off x="4463107" y="1671467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Kommune-</a:t>
          </a:r>
        </a:p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planlegger</a:t>
          </a:r>
        </a:p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Marit Aune</a:t>
          </a:r>
        </a:p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72 44 17 36</a:t>
          </a:r>
          <a:endParaRPr lang="nb-NO" dirty="0">
            <a:solidFill>
              <a:srgbClr val="2D2D8A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gm:t>
    </dgm:pt>
    <dgm:pt modelId="{F1592875-D448-49D4-A4CD-3CF11F5DBCC8}" type="parTrans" cxnId="{5AB3A217-EF8C-4270-87E3-5AF86B1273C0}">
      <dgm:prSet/>
      <dgm:spPr>
        <a:xfrm>
          <a:off x="4320480" y="1360302"/>
          <a:ext cx="142627" cy="614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421"/>
              </a:lnTo>
              <a:lnTo>
                <a:pt x="142627" y="614421"/>
              </a:lnTo>
            </a:path>
          </a:pathLst>
        </a:cu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>
            <a:ln w="12700">
              <a:solidFill>
                <a:schemeClr val="tx1"/>
              </a:solidFill>
            </a:ln>
          </a:endParaRPr>
        </a:p>
      </dgm:t>
    </dgm:pt>
    <dgm:pt modelId="{CCCE43E7-2C7E-4DFE-85C7-ED391B0A5ED3}" type="sibTrans" cxnId="{5AB3A217-EF8C-4270-87E3-5AF86B1273C0}">
      <dgm:prSet/>
      <dgm:spPr/>
      <dgm:t>
        <a:bodyPr/>
        <a:lstStyle/>
        <a:p>
          <a:endParaRPr lang="nb-NO"/>
        </a:p>
      </dgm:t>
    </dgm:pt>
    <dgm:pt modelId="{265DF6B3-E0D5-48ED-8D00-486AC5583CBD}" type="asst">
      <dgm:prSet/>
      <dgm:spPr>
        <a:xfrm>
          <a:off x="4463095" y="2455882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Økonomi</a:t>
          </a:r>
        </a:p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May H. Lian</a:t>
          </a:r>
        </a:p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72 44 19 67</a:t>
          </a:r>
          <a:endParaRPr lang="nb-NO" dirty="0">
            <a:solidFill>
              <a:srgbClr val="2D2D8A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gm:t>
    </dgm:pt>
    <dgm:pt modelId="{94721A76-6E28-436C-93F4-FB42062F2BA7}" type="parTrans" cxnId="{8B0FC426-A04B-4540-9FDE-0D4B62B6C9FD}">
      <dgm:prSet/>
      <dgm:spPr>
        <a:xfrm>
          <a:off x="4320480" y="1360302"/>
          <a:ext cx="142615" cy="1398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836"/>
              </a:lnTo>
              <a:lnTo>
                <a:pt x="142615" y="1398836"/>
              </a:lnTo>
            </a:path>
          </a:pathLst>
        </a:cu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DC7CACC1-1AA6-48FA-866F-35C7CB086793}" type="sibTrans" cxnId="{8B0FC426-A04B-4540-9FDE-0D4B62B6C9FD}">
      <dgm:prSet/>
      <dgm:spPr/>
      <dgm:t>
        <a:bodyPr/>
        <a:lstStyle/>
        <a:p>
          <a:endParaRPr lang="nb-NO"/>
        </a:p>
      </dgm:t>
    </dgm:pt>
    <dgm:pt modelId="{4692C763-1AD4-4416-ACDA-9EF310B0BE0E}" type="asst">
      <dgm:prSet/>
      <dgm:spPr>
        <a:xfrm>
          <a:off x="2966125" y="2458648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Personal</a:t>
          </a:r>
        </a:p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Line </a:t>
          </a:r>
        </a:p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Røkenes</a:t>
          </a:r>
        </a:p>
        <a:p>
          <a:r>
            <a:rPr lang="nb-NO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72 44 17 53</a:t>
          </a:r>
          <a:endParaRPr lang="nb-NO" dirty="0">
            <a:solidFill>
              <a:srgbClr val="2D2D8A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gm:t>
    </dgm:pt>
    <dgm:pt modelId="{797C2585-8D20-4FD8-8CA9-1921C2803C94}" type="parTrans" cxnId="{8683C1CA-A59D-4516-B1EF-26CB5577EA75}">
      <dgm:prSet/>
      <dgm:spPr>
        <a:xfrm>
          <a:off x="4179150" y="1360302"/>
          <a:ext cx="141329" cy="1401602"/>
        </a:xfrm>
        <a:custGeom>
          <a:avLst/>
          <a:gdLst/>
          <a:ahLst/>
          <a:cxnLst/>
          <a:rect l="0" t="0" r="0" b="0"/>
          <a:pathLst>
            <a:path>
              <a:moveTo>
                <a:pt x="141329" y="0"/>
              </a:moveTo>
              <a:lnTo>
                <a:pt x="141329" y="1401602"/>
              </a:lnTo>
              <a:lnTo>
                <a:pt x="0" y="1401602"/>
              </a:lnTo>
            </a:path>
          </a:pathLst>
        </a:cu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68DC423E-FAC7-4738-9E29-DFA00E8AF3D5}" type="sibTrans" cxnId="{8683C1CA-A59D-4516-B1EF-26CB5577EA75}">
      <dgm:prSet/>
      <dgm:spPr/>
      <dgm:t>
        <a:bodyPr/>
        <a:lstStyle/>
        <a:p>
          <a:endParaRPr lang="nb-NO"/>
        </a:p>
      </dgm:t>
    </dgm:pt>
    <dgm:pt modelId="{56140266-EEE7-4649-A9F4-D210ABA0C4ED}">
      <dgm:prSet phldrT="[Tekst]"/>
      <dgm:spPr>
        <a:xfrm>
          <a:off x="6031925" y="922139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Assisterende rådmann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Harald M. Hatle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72 44 17 07</a:t>
          </a:r>
          <a:endParaRPr lang="nb-NO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0DB7E07-236C-4E6C-ACF9-77D32A70BEB9}" type="parTrans" cxnId="{BF1CB26B-445C-4F7A-86D3-5764553E255E}">
      <dgm:prSet/>
      <dgm:spPr/>
      <dgm:t>
        <a:bodyPr/>
        <a:lstStyle/>
        <a:p>
          <a:endParaRPr lang="nb-NO"/>
        </a:p>
      </dgm:t>
    </dgm:pt>
    <dgm:pt modelId="{B1F2C793-811E-4E29-883A-06BB9E200DFB}" type="sibTrans" cxnId="{BF1CB26B-445C-4F7A-86D3-5764553E255E}">
      <dgm:prSet/>
      <dgm:spPr/>
      <dgm:t>
        <a:bodyPr/>
        <a:lstStyle/>
        <a:p>
          <a:endParaRPr lang="nb-NO"/>
        </a:p>
      </dgm:t>
    </dgm:pt>
    <dgm:pt modelId="{8ACC7A91-CBDC-4B01-AB8C-2CEB69B6C7F5}" type="pres">
      <dgm:prSet presAssocID="{2FEAB6DD-8A94-4E43-8430-996460634D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338D55E9-F634-40E6-AF7C-683070CB3E29}" type="pres">
      <dgm:prSet presAssocID="{70A55247-54CD-458A-B584-0FCDC303D157}" presName="hierRoot1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F2E8816A-E358-47FC-9326-A169BD1A4F75}" type="pres">
      <dgm:prSet presAssocID="{70A55247-54CD-458A-B584-0FCDC303D157}" presName="rootComposite1" presStyleCnt="0"/>
      <dgm:spPr/>
      <dgm:t>
        <a:bodyPr/>
        <a:lstStyle/>
        <a:p>
          <a:endParaRPr lang="nb-NO"/>
        </a:p>
      </dgm:t>
    </dgm:pt>
    <dgm:pt modelId="{59AFE38D-B9E8-437B-B57A-DF52F8D3C704}" type="pres">
      <dgm:prSet presAssocID="{70A55247-54CD-458A-B584-0FCDC303D157}" presName="rootText1" presStyleLbl="node0" presStyleIdx="0" presStyleCnt="2" custScaleX="164604" custScaleY="1266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25A42AD-27AF-4E78-B2B4-C4ABA837B363}" type="pres">
      <dgm:prSet presAssocID="{70A55247-54CD-458A-B584-0FCDC303D157}" presName="rootPict1" presStyleLbl="alignImgPlace1" presStyleIdx="0" presStyleCnt="12" custScaleX="135148" custScaleY="135149" custLinFactNeighborX="-87170" custLinFactNeighborY="3146"/>
      <dgm:spPr>
        <a:xfrm>
          <a:off x="3393447" y="663766"/>
          <a:ext cx="491813" cy="6557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4B5B2F03-EBC5-4C7E-9640-D9BDE4AB9A8C}" type="pres">
      <dgm:prSet presAssocID="{70A55247-54CD-458A-B584-0FCDC303D157}" presName="rootConnector1" presStyleLbl="node1" presStyleIdx="0" presStyleCnt="0"/>
      <dgm:spPr/>
      <dgm:t>
        <a:bodyPr/>
        <a:lstStyle/>
        <a:p>
          <a:endParaRPr lang="nb-NO"/>
        </a:p>
      </dgm:t>
    </dgm:pt>
    <dgm:pt modelId="{6481F730-51A8-42BE-8BA4-D44071C36A96}" type="pres">
      <dgm:prSet presAssocID="{70A55247-54CD-458A-B584-0FCDC303D157}" presName="hierChild2" presStyleCnt="0"/>
      <dgm:spPr/>
      <dgm:t>
        <a:bodyPr/>
        <a:lstStyle/>
        <a:p>
          <a:endParaRPr lang="nb-NO"/>
        </a:p>
      </dgm:t>
    </dgm:pt>
    <dgm:pt modelId="{1742EFCA-C759-4D8B-AA54-880B9D39A689}" type="pres">
      <dgm:prSet presAssocID="{0E70416A-74BB-4842-B9D1-C969450F5048}" presName="Name37" presStyleLbl="parChTrans1D2" presStyleIdx="0" presStyleCnt="10"/>
      <dgm:spPr/>
      <dgm:t>
        <a:bodyPr/>
        <a:lstStyle/>
        <a:p>
          <a:endParaRPr lang="nb-NO"/>
        </a:p>
      </dgm:t>
    </dgm:pt>
    <dgm:pt modelId="{75D16AF3-1A80-4ABC-84D6-34DF8EAEE6CD}" type="pres">
      <dgm:prSet presAssocID="{4F3FEAC6-8337-4E8C-9646-64CCA65C116E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4DFCB8E5-559A-47F7-A600-244E1B455392}" type="pres">
      <dgm:prSet presAssocID="{4F3FEAC6-8337-4E8C-9646-64CCA65C116E}" presName="rootComposite" presStyleCnt="0"/>
      <dgm:spPr/>
      <dgm:t>
        <a:bodyPr/>
        <a:lstStyle/>
        <a:p>
          <a:endParaRPr lang="nb-NO"/>
        </a:p>
      </dgm:t>
    </dgm:pt>
    <dgm:pt modelId="{D71D170E-5E22-4B39-9867-5237C575689B}" type="pres">
      <dgm:prSet presAssocID="{4F3FEAC6-8337-4E8C-9646-64CCA65C116E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89E9E05-66AA-43D6-93D8-FC3D3FF92D5E}" type="pres">
      <dgm:prSet presAssocID="{4F3FEAC6-8337-4E8C-9646-64CCA65C116E}" presName="rootPict" presStyleLbl="alignImgPlace1" presStyleIdx="1" presStyleCnt="12"/>
      <dgm:spPr>
        <a:xfrm>
          <a:off x="60953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A5D47585-905B-4968-A406-5B10AA6C7A5C}" type="pres">
      <dgm:prSet presAssocID="{4F3FEAC6-8337-4E8C-9646-64CCA65C116E}" presName="rootConnector" presStyleLbl="node2" presStyleIdx="0" presStyleCnt="6"/>
      <dgm:spPr/>
      <dgm:t>
        <a:bodyPr/>
        <a:lstStyle/>
        <a:p>
          <a:endParaRPr lang="nb-NO"/>
        </a:p>
      </dgm:t>
    </dgm:pt>
    <dgm:pt modelId="{998D887B-E438-482E-AF4F-1DCFB3AFBC94}" type="pres">
      <dgm:prSet presAssocID="{4F3FEAC6-8337-4E8C-9646-64CCA65C116E}" presName="hierChild4" presStyleCnt="0"/>
      <dgm:spPr/>
      <dgm:t>
        <a:bodyPr/>
        <a:lstStyle/>
        <a:p>
          <a:endParaRPr lang="nb-NO"/>
        </a:p>
      </dgm:t>
    </dgm:pt>
    <dgm:pt modelId="{3AB10758-237C-40CB-8C80-23FB3CB60E2D}" type="pres">
      <dgm:prSet presAssocID="{4F3FEAC6-8337-4E8C-9646-64CCA65C116E}" presName="hierChild5" presStyleCnt="0"/>
      <dgm:spPr/>
      <dgm:t>
        <a:bodyPr/>
        <a:lstStyle/>
        <a:p>
          <a:endParaRPr lang="nb-NO"/>
        </a:p>
      </dgm:t>
    </dgm:pt>
    <dgm:pt modelId="{BC7D3930-43AF-47D9-9112-8182CBF64618}" type="pres">
      <dgm:prSet presAssocID="{828EA2C4-1481-4BFE-901E-36F58AE66A7E}" presName="Name37" presStyleLbl="parChTrans1D2" presStyleIdx="1" presStyleCnt="10"/>
      <dgm:spPr/>
      <dgm:t>
        <a:bodyPr/>
        <a:lstStyle/>
        <a:p>
          <a:endParaRPr lang="nb-NO"/>
        </a:p>
      </dgm:t>
    </dgm:pt>
    <dgm:pt modelId="{05CF0402-B662-4F96-A214-1F871CA5B16C}" type="pres">
      <dgm:prSet presAssocID="{D1A7098F-FA8A-4AEB-91FE-993DCBBAC792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4FC1B02-2F4D-40B6-A21E-3335FCA49092}" type="pres">
      <dgm:prSet presAssocID="{D1A7098F-FA8A-4AEB-91FE-993DCBBAC792}" presName="rootComposite" presStyleCnt="0"/>
      <dgm:spPr/>
      <dgm:t>
        <a:bodyPr/>
        <a:lstStyle/>
        <a:p>
          <a:endParaRPr lang="nb-NO"/>
        </a:p>
      </dgm:t>
    </dgm:pt>
    <dgm:pt modelId="{8256039C-53DD-455F-895F-E02E6AD7308D}" type="pres">
      <dgm:prSet presAssocID="{D1A7098F-FA8A-4AEB-91FE-993DCBBAC792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2E03012-306F-4311-953D-22F8729CA92C}" type="pres">
      <dgm:prSet presAssocID="{D1A7098F-FA8A-4AEB-91FE-993DCBBAC792}" presName="rootPict" presStyleLbl="alignImgPlace1" presStyleIdx="2" presStyleCnt="12"/>
      <dgm:spPr>
        <a:xfrm>
          <a:off x="1528714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BBC0D082-526E-498C-BC24-70237BA6EA6A}" type="pres">
      <dgm:prSet presAssocID="{D1A7098F-FA8A-4AEB-91FE-993DCBBAC792}" presName="rootConnector" presStyleLbl="node2" presStyleIdx="1" presStyleCnt="6"/>
      <dgm:spPr/>
      <dgm:t>
        <a:bodyPr/>
        <a:lstStyle/>
        <a:p>
          <a:endParaRPr lang="nb-NO"/>
        </a:p>
      </dgm:t>
    </dgm:pt>
    <dgm:pt modelId="{06A0C033-8BA6-4746-8348-3B2B100239F9}" type="pres">
      <dgm:prSet presAssocID="{D1A7098F-FA8A-4AEB-91FE-993DCBBAC792}" presName="hierChild4" presStyleCnt="0"/>
      <dgm:spPr/>
      <dgm:t>
        <a:bodyPr/>
        <a:lstStyle/>
        <a:p>
          <a:endParaRPr lang="nb-NO"/>
        </a:p>
      </dgm:t>
    </dgm:pt>
    <dgm:pt modelId="{04412F5A-3F1C-4C48-8B98-3BCEE48FFD88}" type="pres">
      <dgm:prSet presAssocID="{D1A7098F-FA8A-4AEB-91FE-993DCBBAC792}" presName="hierChild5" presStyleCnt="0"/>
      <dgm:spPr/>
      <dgm:t>
        <a:bodyPr/>
        <a:lstStyle/>
        <a:p>
          <a:endParaRPr lang="nb-NO"/>
        </a:p>
      </dgm:t>
    </dgm:pt>
    <dgm:pt modelId="{65B254E1-BB08-49A6-9E4D-869CB377335D}" type="pres">
      <dgm:prSet presAssocID="{2FCD05B4-5D77-4D4F-9CE7-B8A779B60197}" presName="Name37" presStyleLbl="parChTrans1D2" presStyleIdx="2" presStyleCnt="10"/>
      <dgm:spPr/>
      <dgm:t>
        <a:bodyPr/>
        <a:lstStyle/>
        <a:p>
          <a:endParaRPr lang="nb-NO"/>
        </a:p>
      </dgm:t>
    </dgm:pt>
    <dgm:pt modelId="{0D46873E-7C9A-489C-B730-511629AFF3F8}" type="pres">
      <dgm:prSet presAssocID="{E77C0C4D-4AAB-45D5-A956-78926788D010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D926E35D-7C5A-4075-97D0-8D16F7277E87}" type="pres">
      <dgm:prSet presAssocID="{E77C0C4D-4AAB-45D5-A956-78926788D010}" presName="rootComposite" presStyleCnt="0"/>
      <dgm:spPr/>
      <dgm:t>
        <a:bodyPr/>
        <a:lstStyle/>
        <a:p>
          <a:endParaRPr lang="nb-NO"/>
        </a:p>
      </dgm:t>
    </dgm:pt>
    <dgm:pt modelId="{97369FA2-D94B-483F-9267-25AED0D35640}" type="pres">
      <dgm:prSet presAssocID="{E77C0C4D-4AAB-45D5-A956-78926788D010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6D3137E-945D-45C2-B132-BE780C3107E6}" type="pres">
      <dgm:prSet presAssocID="{E77C0C4D-4AAB-45D5-A956-78926788D010}" presName="rootPict" presStyleLbl="alignImgPlace1" presStyleIdx="3" presStyleCnt="12"/>
      <dgm:spPr>
        <a:xfrm>
          <a:off x="2996474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A51409FE-0430-4CE6-BFC7-E6B179943619}" type="pres">
      <dgm:prSet presAssocID="{E77C0C4D-4AAB-45D5-A956-78926788D010}" presName="rootConnector" presStyleLbl="node2" presStyleIdx="2" presStyleCnt="6"/>
      <dgm:spPr/>
      <dgm:t>
        <a:bodyPr/>
        <a:lstStyle/>
        <a:p>
          <a:endParaRPr lang="nb-NO"/>
        </a:p>
      </dgm:t>
    </dgm:pt>
    <dgm:pt modelId="{4F99E4B2-7F17-4A6D-95DF-5B4C4332464D}" type="pres">
      <dgm:prSet presAssocID="{E77C0C4D-4AAB-45D5-A956-78926788D010}" presName="hierChild4" presStyleCnt="0"/>
      <dgm:spPr/>
      <dgm:t>
        <a:bodyPr/>
        <a:lstStyle/>
        <a:p>
          <a:endParaRPr lang="nb-NO"/>
        </a:p>
      </dgm:t>
    </dgm:pt>
    <dgm:pt modelId="{30F0066F-9604-428A-83D0-A0EAB2E622FD}" type="pres">
      <dgm:prSet presAssocID="{E77C0C4D-4AAB-45D5-A956-78926788D010}" presName="hierChild5" presStyleCnt="0"/>
      <dgm:spPr/>
      <dgm:t>
        <a:bodyPr/>
        <a:lstStyle/>
        <a:p>
          <a:endParaRPr lang="nb-NO"/>
        </a:p>
      </dgm:t>
    </dgm:pt>
    <dgm:pt modelId="{FADB11E5-F15F-4C15-B9DE-5DB974EA5F99}" type="pres">
      <dgm:prSet presAssocID="{B672B042-4DDA-4A77-B579-FD84488C50EC}" presName="Name37" presStyleLbl="parChTrans1D2" presStyleIdx="3" presStyleCnt="10"/>
      <dgm:spPr/>
      <dgm:t>
        <a:bodyPr/>
        <a:lstStyle/>
        <a:p>
          <a:endParaRPr lang="nb-NO"/>
        </a:p>
      </dgm:t>
    </dgm:pt>
    <dgm:pt modelId="{73FB06F1-F22F-4A1A-AC12-95860DF75F3B}" type="pres">
      <dgm:prSet presAssocID="{D01B859E-5DBB-4AC1-BFC5-7BFDD294CCE9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F225CFC-7910-42C4-AB3A-3B640B2050B8}" type="pres">
      <dgm:prSet presAssocID="{D01B859E-5DBB-4AC1-BFC5-7BFDD294CCE9}" presName="rootComposite" presStyleCnt="0"/>
      <dgm:spPr/>
      <dgm:t>
        <a:bodyPr/>
        <a:lstStyle/>
        <a:p>
          <a:endParaRPr lang="nb-NO"/>
        </a:p>
      </dgm:t>
    </dgm:pt>
    <dgm:pt modelId="{37A6270A-56D8-4CE0-9C4A-2D2396C6C2C7}" type="pres">
      <dgm:prSet presAssocID="{D01B859E-5DBB-4AC1-BFC5-7BFDD294CCE9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51EEFB1-35FD-449F-BEA4-B6E82138D0BF}" type="pres">
      <dgm:prSet presAssocID="{D01B859E-5DBB-4AC1-BFC5-7BFDD294CCE9}" presName="rootPict" presStyleLbl="alignImgPlace1" presStyleIdx="4" presStyleCnt="12"/>
      <dgm:spPr>
        <a:xfrm>
          <a:off x="4464235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FBB08801-3419-41CC-B5BE-73947EA1B76B}" type="pres">
      <dgm:prSet presAssocID="{D01B859E-5DBB-4AC1-BFC5-7BFDD294CCE9}" presName="rootConnector" presStyleLbl="node2" presStyleIdx="3" presStyleCnt="6"/>
      <dgm:spPr/>
      <dgm:t>
        <a:bodyPr/>
        <a:lstStyle/>
        <a:p>
          <a:endParaRPr lang="nb-NO"/>
        </a:p>
      </dgm:t>
    </dgm:pt>
    <dgm:pt modelId="{A3F5C8FA-3803-4327-AAF7-1AA2588400B0}" type="pres">
      <dgm:prSet presAssocID="{D01B859E-5DBB-4AC1-BFC5-7BFDD294CCE9}" presName="hierChild4" presStyleCnt="0"/>
      <dgm:spPr/>
      <dgm:t>
        <a:bodyPr/>
        <a:lstStyle/>
        <a:p>
          <a:endParaRPr lang="nb-NO"/>
        </a:p>
      </dgm:t>
    </dgm:pt>
    <dgm:pt modelId="{6ED4E939-F117-4363-B581-847484251249}" type="pres">
      <dgm:prSet presAssocID="{D01B859E-5DBB-4AC1-BFC5-7BFDD294CCE9}" presName="hierChild5" presStyleCnt="0"/>
      <dgm:spPr/>
      <dgm:t>
        <a:bodyPr/>
        <a:lstStyle/>
        <a:p>
          <a:endParaRPr lang="nb-NO"/>
        </a:p>
      </dgm:t>
    </dgm:pt>
    <dgm:pt modelId="{3C313BD3-DD4A-4F85-B392-F1F0E60CFF59}" type="pres">
      <dgm:prSet presAssocID="{74A08E9A-C3E0-426B-8B67-B17CD99463D4}" presName="Name37" presStyleLbl="parChTrans1D2" presStyleIdx="4" presStyleCnt="10"/>
      <dgm:spPr/>
      <dgm:t>
        <a:bodyPr/>
        <a:lstStyle/>
        <a:p>
          <a:endParaRPr lang="nb-NO"/>
        </a:p>
      </dgm:t>
    </dgm:pt>
    <dgm:pt modelId="{0D30446C-19E6-4669-99AF-4FB892586745}" type="pres">
      <dgm:prSet presAssocID="{95D5E279-1895-4DA5-814B-5EA5624FC73A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2B6214F-F596-49CF-BA0C-C35B56FD8342}" type="pres">
      <dgm:prSet presAssocID="{95D5E279-1895-4DA5-814B-5EA5624FC73A}" presName="rootComposite" presStyleCnt="0"/>
      <dgm:spPr/>
      <dgm:t>
        <a:bodyPr/>
        <a:lstStyle/>
        <a:p>
          <a:endParaRPr lang="nb-NO"/>
        </a:p>
      </dgm:t>
    </dgm:pt>
    <dgm:pt modelId="{CEE5FD6A-D852-497C-A847-602946F23C19}" type="pres">
      <dgm:prSet presAssocID="{95D5E279-1895-4DA5-814B-5EA5624FC73A}" presName="rootText" presStyleLbl="node2" presStyleIdx="4" presStyleCnt="6" custScaleX="10729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863E4CF-2BDC-4DB9-BA63-B5EBDB064161}" type="pres">
      <dgm:prSet presAssocID="{95D5E279-1895-4DA5-814B-5EA5624FC73A}" presName="rootPict" presStyleLbl="alignImgPlace1" presStyleIdx="5" presStyleCnt="12"/>
      <dgm:spPr>
        <a:xfrm>
          <a:off x="5976259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8CD5915E-BCD9-4D83-A165-3A9FB7461ABC}" type="pres">
      <dgm:prSet presAssocID="{95D5E279-1895-4DA5-814B-5EA5624FC73A}" presName="rootConnector" presStyleLbl="node2" presStyleIdx="4" presStyleCnt="6"/>
      <dgm:spPr/>
      <dgm:t>
        <a:bodyPr/>
        <a:lstStyle/>
        <a:p>
          <a:endParaRPr lang="nb-NO"/>
        </a:p>
      </dgm:t>
    </dgm:pt>
    <dgm:pt modelId="{36305FD0-750F-4306-9BFB-FB13703097C0}" type="pres">
      <dgm:prSet presAssocID="{95D5E279-1895-4DA5-814B-5EA5624FC73A}" presName="hierChild4" presStyleCnt="0"/>
      <dgm:spPr/>
      <dgm:t>
        <a:bodyPr/>
        <a:lstStyle/>
        <a:p>
          <a:endParaRPr lang="nb-NO"/>
        </a:p>
      </dgm:t>
    </dgm:pt>
    <dgm:pt modelId="{C9392FD4-0321-4CCE-AB21-08B9F8B50CF2}" type="pres">
      <dgm:prSet presAssocID="{95D5E279-1895-4DA5-814B-5EA5624FC73A}" presName="hierChild5" presStyleCnt="0"/>
      <dgm:spPr/>
      <dgm:t>
        <a:bodyPr/>
        <a:lstStyle/>
        <a:p>
          <a:endParaRPr lang="nb-NO"/>
        </a:p>
      </dgm:t>
    </dgm:pt>
    <dgm:pt modelId="{877356AA-133C-4DE3-8152-D1FBAAA657C5}" type="pres">
      <dgm:prSet presAssocID="{B6011973-DC8D-49DD-9CE6-F99A8E865542}" presName="Name37" presStyleLbl="parChTrans1D2" presStyleIdx="5" presStyleCnt="10"/>
      <dgm:spPr/>
      <dgm:t>
        <a:bodyPr/>
        <a:lstStyle/>
        <a:p>
          <a:endParaRPr lang="nb-NO"/>
        </a:p>
      </dgm:t>
    </dgm:pt>
    <dgm:pt modelId="{9A004ECA-66B2-40A5-890A-33D41316E17B}" type="pres">
      <dgm:prSet presAssocID="{43479DD0-512E-4C26-8411-244AF9300FED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AEF2D27-C20D-42DA-834F-03E01DEEE2A6}" type="pres">
      <dgm:prSet presAssocID="{43479DD0-512E-4C26-8411-244AF9300FED}" presName="rootComposite" presStyleCnt="0"/>
      <dgm:spPr/>
      <dgm:t>
        <a:bodyPr/>
        <a:lstStyle/>
        <a:p>
          <a:endParaRPr lang="nb-NO"/>
        </a:p>
      </dgm:t>
    </dgm:pt>
    <dgm:pt modelId="{2FD0101B-213A-44E4-8146-AAFFD5F27C9C}" type="pres">
      <dgm:prSet presAssocID="{43479DD0-512E-4C26-8411-244AF9300FED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4C544BC-3344-46D7-9D23-4D0B78E8D93D}" type="pres">
      <dgm:prSet presAssocID="{43479DD0-512E-4C26-8411-244AF9300FED}" presName="rootPict" presStyleLbl="alignImgPlace1" presStyleIdx="6" presStyleCnt="12"/>
      <dgm:spPr>
        <a:xfrm>
          <a:off x="7488283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C268D632-1CC1-4B8A-A771-04BD5CA9CABA}" type="pres">
      <dgm:prSet presAssocID="{43479DD0-512E-4C26-8411-244AF9300FED}" presName="rootConnector" presStyleLbl="node2" presStyleIdx="5" presStyleCnt="6"/>
      <dgm:spPr/>
      <dgm:t>
        <a:bodyPr/>
        <a:lstStyle/>
        <a:p>
          <a:endParaRPr lang="nb-NO"/>
        </a:p>
      </dgm:t>
    </dgm:pt>
    <dgm:pt modelId="{8FE77E15-E42D-4425-A97D-AEB4C014E068}" type="pres">
      <dgm:prSet presAssocID="{43479DD0-512E-4C26-8411-244AF9300FED}" presName="hierChild4" presStyleCnt="0"/>
      <dgm:spPr/>
      <dgm:t>
        <a:bodyPr/>
        <a:lstStyle/>
        <a:p>
          <a:endParaRPr lang="nb-NO"/>
        </a:p>
      </dgm:t>
    </dgm:pt>
    <dgm:pt modelId="{C9345BB2-E625-423A-9C27-217A86FFE676}" type="pres">
      <dgm:prSet presAssocID="{43479DD0-512E-4C26-8411-244AF9300FED}" presName="hierChild5" presStyleCnt="0"/>
      <dgm:spPr/>
      <dgm:t>
        <a:bodyPr/>
        <a:lstStyle/>
        <a:p>
          <a:endParaRPr lang="nb-NO"/>
        </a:p>
      </dgm:t>
    </dgm:pt>
    <dgm:pt modelId="{F374723E-5554-48D6-A3D6-F3DB69A92500}" type="pres">
      <dgm:prSet presAssocID="{70A55247-54CD-458A-B584-0FCDC303D157}" presName="hierChild3" presStyleCnt="0"/>
      <dgm:spPr/>
      <dgm:t>
        <a:bodyPr/>
        <a:lstStyle/>
        <a:p>
          <a:endParaRPr lang="nb-NO"/>
        </a:p>
      </dgm:t>
    </dgm:pt>
    <dgm:pt modelId="{9ED7135F-DE89-4274-A4F0-82212CB59439}" type="pres">
      <dgm:prSet presAssocID="{2513E0E0-6901-46CD-91D3-1113041426B6}" presName="Name111" presStyleLbl="parChTrans1D2" presStyleIdx="6" presStyleCnt="10"/>
      <dgm:spPr/>
      <dgm:t>
        <a:bodyPr/>
        <a:lstStyle/>
        <a:p>
          <a:endParaRPr lang="nb-NO"/>
        </a:p>
      </dgm:t>
    </dgm:pt>
    <dgm:pt modelId="{052AD640-6B5B-4B5C-BB3D-2D23B3DE0BDA}" type="pres">
      <dgm:prSet presAssocID="{DD704B08-7B0E-406E-BF97-7A1AE31EC1D8}" presName="hierRoot3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F82EF4F-B15F-41FE-A6AC-FD1D5BC7B171}" type="pres">
      <dgm:prSet presAssocID="{DD704B08-7B0E-406E-BF97-7A1AE31EC1D8}" presName="rootComposite3" presStyleCnt="0"/>
      <dgm:spPr/>
      <dgm:t>
        <a:bodyPr/>
        <a:lstStyle/>
        <a:p>
          <a:endParaRPr lang="nb-NO"/>
        </a:p>
      </dgm:t>
    </dgm:pt>
    <dgm:pt modelId="{157F81B7-0AC7-43E9-88BC-CFEE086F04AC}" type="pres">
      <dgm:prSet presAssocID="{DD704B08-7B0E-406E-BF97-7A1AE31EC1D8}" presName="rootText3" presStyleLbl="asst1" presStyleIdx="0" presStyleCnt="4" custLinFactNeighborX="1213" custLinFactNeighborY="930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154FC0E-9AD8-4C7A-879E-32CA5E4FF491}" type="pres">
      <dgm:prSet presAssocID="{DD704B08-7B0E-406E-BF97-7A1AE31EC1D8}" presName="rootPict3" presStyleLbl="alignImgPlace1" presStyleIdx="7" presStyleCnt="12" custLinFactNeighborX="6972" custLinFactNeighborY="11899"/>
      <dgm:spPr>
        <a:xfrm>
          <a:off x="3066109" y="1733424"/>
          <a:ext cx="363907" cy="485210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59A3A57A-4547-40B7-994B-4A3A057D0842}" type="pres">
      <dgm:prSet presAssocID="{DD704B08-7B0E-406E-BF97-7A1AE31EC1D8}" presName="rootConnector3" presStyleLbl="asst1" presStyleIdx="0" presStyleCnt="4"/>
      <dgm:spPr/>
      <dgm:t>
        <a:bodyPr/>
        <a:lstStyle/>
        <a:p>
          <a:endParaRPr lang="nb-NO"/>
        </a:p>
      </dgm:t>
    </dgm:pt>
    <dgm:pt modelId="{94C7B3F7-73F1-4C0E-8B81-B9E21C120738}" type="pres">
      <dgm:prSet presAssocID="{DD704B08-7B0E-406E-BF97-7A1AE31EC1D8}" presName="hierChild6" presStyleCnt="0"/>
      <dgm:spPr/>
      <dgm:t>
        <a:bodyPr/>
        <a:lstStyle/>
        <a:p>
          <a:endParaRPr lang="nb-NO"/>
        </a:p>
      </dgm:t>
    </dgm:pt>
    <dgm:pt modelId="{E6A8AD89-C5BB-4660-B1A3-6B90B89588BC}" type="pres">
      <dgm:prSet presAssocID="{DD704B08-7B0E-406E-BF97-7A1AE31EC1D8}" presName="hierChild7" presStyleCnt="0"/>
      <dgm:spPr/>
      <dgm:t>
        <a:bodyPr/>
        <a:lstStyle/>
        <a:p>
          <a:endParaRPr lang="nb-NO"/>
        </a:p>
      </dgm:t>
    </dgm:pt>
    <dgm:pt modelId="{24991DCC-D056-4398-9204-B8932108E223}" type="pres">
      <dgm:prSet presAssocID="{F1592875-D448-49D4-A4CD-3CF11F5DBCC8}" presName="Name111" presStyleLbl="parChTrans1D2" presStyleIdx="7" presStyleCnt="10"/>
      <dgm:spPr/>
      <dgm:t>
        <a:bodyPr/>
        <a:lstStyle/>
        <a:p>
          <a:endParaRPr lang="nb-NO"/>
        </a:p>
      </dgm:t>
    </dgm:pt>
    <dgm:pt modelId="{F021C8BA-72CB-48AF-9676-19CB66793ACD}" type="pres">
      <dgm:prSet presAssocID="{53A7A3D5-0F59-4760-932E-387D5E4C9A75}" presName="hierRoot3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739EAD77-3A56-453B-A19A-24C258D1D275}" type="pres">
      <dgm:prSet presAssocID="{53A7A3D5-0F59-4760-932E-387D5E4C9A75}" presName="rootComposite3" presStyleCnt="0"/>
      <dgm:spPr/>
      <dgm:t>
        <a:bodyPr/>
        <a:lstStyle/>
        <a:p>
          <a:endParaRPr lang="nb-NO"/>
        </a:p>
      </dgm:t>
    </dgm:pt>
    <dgm:pt modelId="{F140C32D-1799-45A9-8014-36FB6AA06A88}" type="pres">
      <dgm:prSet presAssocID="{53A7A3D5-0F59-4760-932E-387D5E4C9A75}" presName="rootText3" presStyleLbl="asst1" presStyleIdx="1" presStyleCnt="4" custLinFactNeighborX="1258" custLinFactNeighborY="930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0582B22-D300-4AB1-910B-A7658A02ED4B}" type="pres">
      <dgm:prSet presAssocID="{53A7A3D5-0F59-4760-932E-387D5E4C9A75}" presName="rootPict3" presStyleLbl="alignImgPlace1" presStyleIdx="8" presStyleCnt="12" custLinFactNeighborX="7121" custLinFactNeighborY="11899"/>
      <dgm:spPr>
        <a:xfrm>
          <a:off x="4534412" y="1733424"/>
          <a:ext cx="363907" cy="48521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6C342D7B-57D2-4ED4-871E-AB0D6AB6A6DF}" type="pres">
      <dgm:prSet presAssocID="{53A7A3D5-0F59-4760-932E-387D5E4C9A75}" presName="rootConnector3" presStyleLbl="asst1" presStyleIdx="1" presStyleCnt="4"/>
      <dgm:spPr/>
      <dgm:t>
        <a:bodyPr/>
        <a:lstStyle/>
        <a:p>
          <a:endParaRPr lang="nb-NO"/>
        </a:p>
      </dgm:t>
    </dgm:pt>
    <dgm:pt modelId="{0BFE6A7D-C088-43CD-9F75-0336F7C33F94}" type="pres">
      <dgm:prSet presAssocID="{53A7A3D5-0F59-4760-932E-387D5E4C9A75}" presName="hierChild6" presStyleCnt="0"/>
      <dgm:spPr/>
      <dgm:t>
        <a:bodyPr/>
        <a:lstStyle/>
        <a:p>
          <a:endParaRPr lang="nb-NO"/>
        </a:p>
      </dgm:t>
    </dgm:pt>
    <dgm:pt modelId="{814C5F44-A02C-49CA-8C9F-1EF19767CD83}" type="pres">
      <dgm:prSet presAssocID="{53A7A3D5-0F59-4760-932E-387D5E4C9A75}" presName="hierChild7" presStyleCnt="0"/>
      <dgm:spPr/>
      <dgm:t>
        <a:bodyPr/>
        <a:lstStyle/>
        <a:p>
          <a:endParaRPr lang="nb-NO"/>
        </a:p>
      </dgm:t>
    </dgm:pt>
    <dgm:pt modelId="{32302D4E-7D47-4CB3-8CCB-5872A5DE2C20}" type="pres">
      <dgm:prSet presAssocID="{797C2585-8D20-4FD8-8CA9-1921C2803C94}" presName="Name111" presStyleLbl="parChTrans1D2" presStyleIdx="8" presStyleCnt="10"/>
      <dgm:spPr/>
      <dgm:t>
        <a:bodyPr/>
        <a:lstStyle/>
        <a:p>
          <a:endParaRPr lang="nb-NO"/>
        </a:p>
      </dgm:t>
    </dgm:pt>
    <dgm:pt modelId="{634FB4A6-AB58-4303-A477-E454EFE0F2A6}" type="pres">
      <dgm:prSet presAssocID="{4692C763-1AD4-4416-ACDA-9EF310B0BE0E}" presName="hierRoot3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FB823F7E-ADFC-4001-97D8-5DCA591EAD8A}" type="pres">
      <dgm:prSet presAssocID="{4692C763-1AD4-4416-ACDA-9EF310B0BE0E}" presName="rootComposite3" presStyleCnt="0"/>
      <dgm:spPr/>
      <dgm:t>
        <a:bodyPr/>
        <a:lstStyle/>
        <a:p>
          <a:endParaRPr lang="nb-NO"/>
        </a:p>
      </dgm:t>
    </dgm:pt>
    <dgm:pt modelId="{D5012B62-C466-48C2-8BB6-AA2E817B6BD6}" type="pres">
      <dgm:prSet presAssocID="{4692C763-1AD4-4416-ACDA-9EF310B0BE0E}" presName="rootText3" presStyleLbl="asst1" presStyleIdx="2" presStyleCnt="4" custLinFactNeighborX="-1151" custLinFactNeighborY="-290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D58B944-4D84-4A6E-9CD2-6A288544126E}" type="pres">
      <dgm:prSet presAssocID="{4692C763-1AD4-4416-ACDA-9EF310B0BE0E}" presName="rootPict3" presStyleLbl="alignImgPlace1" presStyleIdx="9" presStyleCnt="12" custScaleX="124654" custScaleY="95006" custLinFactNeighborX="23787" custLinFactNeighborY="1439"/>
      <dgm:spPr>
        <a:xfrm>
          <a:off x="3082442" y="2556034"/>
          <a:ext cx="453625" cy="460978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C0FA42DD-694C-4E7B-9AD2-BE914D88AD8E}" type="pres">
      <dgm:prSet presAssocID="{4692C763-1AD4-4416-ACDA-9EF310B0BE0E}" presName="rootConnector3" presStyleLbl="asst1" presStyleIdx="2" presStyleCnt="4"/>
      <dgm:spPr/>
      <dgm:t>
        <a:bodyPr/>
        <a:lstStyle/>
        <a:p>
          <a:endParaRPr lang="nb-NO"/>
        </a:p>
      </dgm:t>
    </dgm:pt>
    <dgm:pt modelId="{6814B922-FB95-4D9A-B7E9-52F447CBBD46}" type="pres">
      <dgm:prSet presAssocID="{4692C763-1AD4-4416-ACDA-9EF310B0BE0E}" presName="hierChild6" presStyleCnt="0"/>
      <dgm:spPr/>
      <dgm:t>
        <a:bodyPr/>
        <a:lstStyle/>
        <a:p>
          <a:endParaRPr lang="nb-NO"/>
        </a:p>
      </dgm:t>
    </dgm:pt>
    <dgm:pt modelId="{00576BD7-BDC0-4CC5-A1B2-6C2A10791DBE}" type="pres">
      <dgm:prSet presAssocID="{4692C763-1AD4-4416-ACDA-9EF310B0BE0E}" presName="hierChild7" presStyleCnt="0"/>
      <dgm:spPr/>
      <dgm:t>
        <a:bodyPr/>
        <a:lstStyle/>
        <a:p>
          <a:endParaRPr lang="nb-NO"/>
        </a:p>
      </dgm:t>
    </dgm:pt>
    <dgm:pt modelId="{DE16EDE0-1A86-4BBD-A17D-EB4330CCC830}" type="pres">
      <dgm:prSet presAssocID="{94721A76-6E28-436C-93F4-FB42062F2BA7}" presName="Name111" presStyleLbl="parChTrans1D2" presStyleIdx="9" presStyleCnt="10"/>
      <dgm:spPr/>
      <dgm:t>
        <a:bodyPr/>
        <a:lstStyle/>
        <a:p>
          <a:endParaRPr lang="nb-NO"/>
        </a:p>
      </dgm:t>
    </dgm:pt>
    <dgm:pt modelId="{B9E91DC4-0FB2-4164-9257-E262C48DB949}" type="pres">
      <dgm:prSet presAssocID="{265DF6B3-E0D5-48ED-8D00-486AC5583CBD}" presName="hierRoot3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EF87DFD8-2FAB-48BB-9D23-5B1BAA99F8B7}" type="pres">
      <dgm:prSet presAssocID="{265DF6B3-E0D5-48ED-8D00-486AC5583CBD}" presName="rootComposite3" presStyleCnt="0"/>
      <dgm:spPr/>
      <dgm:t>
        <a:bodyPr/>
        <a:lstStyle/>
        <a:p>
          <a:endParaRPr lang="nb-NO"/>
        </a:p>
      </dgm:t>
    </dgm:pt>
    <dgm:pt modelId="{EC19111D-E14F-4272-9C5C-A82E7717C7B8}" type="pres">
      <dgm:prSet presAssocID="{265DF6B3-E0D5-48ED-8D00-486AC5583CBD}" presName="rootText3" presStyleLbl="asst1" presStyleIdx="3" presStyleCnt="4" custLinFactNeighborX="1257" custLinFactNeighborY="-336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8C73F65-473F-4FED-8513-7ABCC38BB41E}" type="pres">
      <dgm:prSet presAssocID="{265DF6B3-E0D5-48ED-8D00-486AC5583CBD}" presName="rootPict3" presStyleLbl="alignImgPlace1" presStyleIdx="10" presStyleCnt="12"/>
      <dgm:spPr>
        <a:xfrm>
          <a:off x="4508498" y="2536937"/>
          <a:ext cx="363907" cy="48521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AB6ED88F-48EF-4147-A6F7-BD0C12894BE5}" type="pres">
      <dgm:prSet presAssocID="{265DF6B3-E0D5-48ED-8D00-486AC5583CBD}" presName="rootConnector3" presStyleLbl="asst1" presStyleIdx="3" presStyleCnt="4"/>
      <dgm:spPr/>
      <dgm:t>
        <a:bodyPr/>
        <a:lstStyle/>
        <a:p>
          <a:endParaRPr lang="nb-NO"/>
        </a:p>
      </dgm:t>
    </dgm:pt>
    <dgm:pt modelId="{6A3F0A5A-BFEC-4EE0-B74A-706CB7FE6650}" type="pres">
      <dgm:prSet presAssocID="{265DF6B3-E0D5-48ED-8D00-486AC5583CBD}" presName="hierChild6" presStyleCnt="0"/>
      <dgm:spPr/>
      <dgm:t>
        <a:bodyPr/>
        <a:lstStyle/>
        <a:p>
          <a:endParaRPr lang="nb-NO"/>
        </a:p>
      </dgm:t>
    </dgm:pt>
    <dgm:pt modelId="{F85F6D16-3723-48F9-AB1C-7AB8D3076DC4}" type="pres">
      <dgm:prSet presAssocID="{265DF6B3-E0D5-48ED-8D00-486AC5583CBD}" presName="hierChild7" presStyleCnt="0"/>
      <dgm:spPr/>
      <dgm:t>
        <a:bodyPr/>
        <a:lstStyle/>
        <a:p>
          <a:endParaRPr lang="nb-NO"/>
        </a:p>
      </dgm:t>
    </dgm:pt>
    <dgm:pt modelId="{82E5E1BB-2239-4843-94B9-2C05C02ECB93}" type="pres">
      <dgm:prSet presAssocID="{56140266-EEE7-4649-A9F4-D210ABA0C4ED}" presName="hierRoot1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7952335C-1318-4733-8616-58D6BD74EAC0}" type="pres">
      <dgm:prSet presAssocID="{56140266-EEE7-4649-A9F4-D210ABA0C4ED}" presName="rootComposite1" presStyleCnt="0"/>
      <dgm:spPr/>
      <dgm:t>
        <a:bodyPr/>
        <a:lstStyle/>
        <a:p>
          <a:endParaRPr lang="nb-NO"/>
        </a:p>
      </dgm:t>
    </dgm:pt>
    <dgm:pt modelId="{987B92C2-062C-4642-A1F3-7021E1D2470D}" type="pres">
      <dgm:prSet presAssocID="{56140266-EEE7-4649-A9F4-D210ABA0C4ED}" presName="rootText1" presStyleLbl="node0" presStyleIdx="1" presStyleCnt="2" custScaleX="175333" custLinFactNeighborX="37787" custLinFactNeighborY="5435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F1E6CBD-5B8D-4173-9F9D-0D28734448D7}" type="pres">
      <dgm:prSet presAssocID="{56140266-EEE7-4649-A9F4-D210ABA0C4ED}" presName="rootPict1" presStyleLbl="alignImgPlace1" presStyleIdx="11" presStyleCnt="12" custLinFactX="28887" custLinFactNeighborX="100000" custLinFactNeighborY="60984"/>
      <dgm:spPr>
        <a:xfrm>
          <a:off x="6103240" y="949009"/>
          <a:ext cx="363907" cy="4852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DD9813F3-CC6A-46F7-94A0-6DA3EC49B8CD}" type="pres">
      <dgm:prSet presAssocID="{56140266-EEE7-4649-A9F4-D210ABA0C4ED}" presName="rootConnector1" presStyleLbl="node1" presStyleIdx="0" presStyleCnt="0"/>
      <dgm:spPr/>
      <dgm:t>
        <a:bodyPr/>
        <a:lstStyle/>
        <a:p>
          <a:endParaRPr lang="nb-NO"/>
        </a:p>
      </dgm:t>
    </dgm:pt>
    <dgm:pt modelId="{30F55E60-DF72-4D0B-B021-5463D9B696F9}" type="pres">
      <dgm:prSet presAssocID="{56140266-EEE7-4649-A9F4-D210ABA0C4ED}" presName="hierChild2" presStyleCnt="0"/>
      <dgm:spPr/>
      <dgm:t>
        <a:bodyPr/>
        <a:lstStyle/>
        <a:p>
          <a:endParaRPr lang="nb-NO"/>
        </a:p>
      </dgm:t>
    </dgm:pt>
    <dgm:pt modelId="{F557A5BC-A155-4C70-A65B-C979F2FCF8FF}" type="pres">
      <dgm:prSet presAssocID="{56140266-EEE7-4649-A9F4-D210ABA0C4ED}" presName="hierChild3" presStyleCnt="0"/>
      <dgm:spPr/>
      <dgm:t>
        <a:bodyPr/>
        <a:lstStyle/>
        <a:p>
          <a:endParaRPr lang="nb-NO"/>
        </a:p>
      </dgm:t>
    </dgm:pt>
  </dgm:ptLst>
  <dgm:cxnLst>
    <dgm:cxn modelId="{3FA2AE25-6E42-4AFF-8100-1910610E305A}" type="presOf" srcId="{B672B042-4DDA-4A77-B579-FD84488C50EC}" destId="{FADB11E5-F15F-4C15-B9DE-5DB974EA5F99}" srcOrd="0" destOrd="0" presId="urn:microsoft.com/office/officeart/2005/8/layout/pictureOrgChart+Icon"/>
    <dgm:cxn modelId="{784D967B-2F12-4805-9931-7243FB04885F}" type="presOf" srcId="{D1A7098F-FA8A-4AEB-91FE-993DCBBAC792}" destId="{BBC0D082-526E-498C-BC24-70237BA6EA6A}" srcOrd="1" destOrd="0" presId="urn:microsoft.com/office/officeart/2005/8/layout/pictureOrgChart+Icon"/>
    <dgm:cxn modelId="{4A0DB21B-AD28-4912-A821-289BDE2ED115}" type="presOf" srcId="{70A55247-54CD-458A-B584-0FCDC303D157}" destId="{4B5B2F03-EBC5-4C7E-9640-D9BDE4AB9A8C}" srcOrd="1" destOrd="0" presId="urn:microsoft.com/office/officeart/2005/8/layout/pictureOrgChart+Icon"/>
    <dgm:cxn modelId="{3B4F0B2E-4EE8-4BF1-9AE1-A38B717BEB4B}" srcId="{70A55247-54CD-458A-B584-0FCDC303D157}" destId="{E77C0C4D-4AAB-45D5-A956-78926788D010}" srcOrd="2" destOrd="0" parTransId="{2FCD05B4-5D77-4D4F-9CE7-B8A779B60197}" sibTransId="{F7BF2531-9111-4707-89C1-6D565A4E297B}"/>
    <dgm:cxn modelId="{8B0FC426-A04B-4540-9FDE-0D4B62B6C9FD}" srcId="{70A55247-54CD-458A-B584-0FCDC303D157}" destId="{265DF6B3-E0D5-48ED-8D00-486AC5583CBD}" srcOrd="9" destOrd="0" parTransId="{94721A76-6E28-436C-93F4-FB42062F2BA7}" sibTransId="{DC7CACC1-1AA6-48FA-866F-35C7CB086793}"/>
    <dgm:cxn modelId="{4978C0DB-864A-4943-AC2E-0FAF52ABD5F4}" type="presOf" srcId="{43479DD0-512E-4C26-8411-244AF9300FED}" destId="{C268D632-1CC1-4B8A-A771-04BD5CA9CABA}" srcOrd="1" destOrd="0" presId="urn:microsoft.com/office/officeart/2005/8/layout/pictureOrgChart+Icon"/>
    <dgm:cxn modelId="{2899E9D6-F76D-447F-86D0-CC7EE3E784B1}" type="presOf" srcId="{95D5E279-1895-4DA5-814B-5EA5624FC73A}" destId="{CEE5FD6A-D852-497C-A847-602946F23C19}" srcOrd="0" destOrd="0" presId="urn:microsoft.com/office/officeart/2005/8/layout/pictureOrgChart+Icon"/>
    <dgm:cxn modelId="{A382B0C9-EE51-4B88-98EF-721D9E56FD9E}" type="presOf" srcId="{56140266-EEE7-4649-A9F4-D210ABA0C4ED}" destId="{987B92C2-062C-4642-A1F3-7021E1D2470D}" srcOrd="0" destOrd="0" presId="urn:microsoft.com/office/officeart/2005/8/layout/pictureOrgChart+Icon"/>
    <dgm:cxn modelId="{302D71BA-ECAF-4B11-89BA-F62747420DA1}" type="presOf" srcId="{4692C763-1AD4-4416-ACDA-9EF310B0BE0E}" destId="{C0FA42DD-694C-4E7B-9AD2-BE914D88AD8E}" srcOrd="1" destOrd="0" presId="urn:microsoft.com/office/officeart/2005/8/layout/pictureOrgChart+Icon"/>
    <dgm:cxn modelId="{0D5264E0-8F4E-4BC5-950C-D5E2D38B9A69}" type="presOf" srcId="{2FCD05B4-5D77-4D4F-9CE7-B8A779B60197}" destId="{65B254E1-BB08-49A6-9E4D-869CB377335D}" srcOrd="0" destOrd="0" presId="urn:microsoft.com/office/officeart/2005/8/layout/pictureOrgChart+Icon"/>
    <dgm:cxn modelId="{2A03FD7B-7ECB-463E-AAD4-83505A210999}" type="presOf" srcId="{F1592875-D448-49D4-A4CD-3CF11F5DBCC8}" destId="{24991DCC-D056-4398-9204-B8932108E223}" srcOrd="0" destOrd="0" presId="urn:microsoft.com/office/officeart/2005/8/layout/pictureOrgChart+Icon"/>
    <dgm:cxn modelId="{492380B5-418A-4232-BC65-2F8C6F22222A}" srcId="{2FEAB6DD-8A94-4E43-8430-996460634DFF}" destId="{70A55247-54CD-458A-B584-0FCDC303D157}" srcOrd="0" destOrd="0" parTransId="{A822F04B-F4BE-4318-A3A3-6EE78512A045}" sibTransId="{98961111-C688-4EAD-9C90-E2D9772551D0}"/>
    <dgm:cxn modelId="{1CDA927F-860B-482B-B3AC-3B9022F8783B}" srcId="{70A55247-54CD-458A-B584-0FCDC303D157}" destId="{D1A7098F-FA8A-4AEB-91FE-993DCBBAC792}" srcOrd="1" destOrd="0" parTransId="{828EA2C4-1481-4BFE-901E-36F58AE66A7E}" sibTransId="{66ABC5D1-6B5C-4E0B-B0E7-AB34557198C0}"/>
    <dgm:cxn modelId="{D0D4938B-8A6B-4DD0-B907-A3AE31F6117F}" srcId="{70A55247-54CD-458A-B584-0FCDC303D157}" destId="{43479DD0-512E-4C26-8411-244AF9300FED}" srcOrd="5" destOrd="0" parTransId="{B6011973-DC8D-49DD-9CE6-F99A8E865542}" sibTransId="{59562079-62F2-4B35-8AE0-AF315864A9A7}"/>
    <dgm:cxn modelId="{B4976AB3-4811-4AC1-9A84-8326E867B6F6}" type="presOf" srcId="{74A08E9A-C3E0-426B-8B67-B17CD99463D4}" destId="{3C313BD3-DD4A-4F85-B392-F1F0E60CFF59}" srcOrd="0" destOrd="0" presId="urn:microsoft.com/office/officeart/2005/8/layout/pictureOrgChart+Icon"/>
    <dgm:cxn modelId="{A056BD1E-CF48-44C8-9372-510D3FF69F1F}" type="presOf" srcId="{95D5E279-1895-4DA5-814B-5EA5624FC73A}" destId="{8CD5915E-BCD9-4D83-A165-3A9FB7461ABC}" srcOrd="1" destOrd="0" presId="urn:microsoft.com/office/officeart/2005/8/layout/pictureOrgChart+Icon"/>
    <dgm:cxn modelId="{0FD95EB2-91F2-456A-B843-557EE3313DD8}" type="presOf" srcId="{797C2585-8D20-4FD8-8CA9-1921C2803C94}" destId="{32302D4E-7D47-4CB3-8CCB-5872A5DE2C20}" srcOrd="0" destOrd="0" presId="urn:microsoft.com/office/officeart/2005/8/layout/pictureOrgChart+Icon"/>
    <dgm:cxn modelId="{B41B97F3-23C2-49F3-8A23-5E5834D1998F}" type="presOf" srcId="{70A55247-54CD-458A-B584-0FCDC303D157}" destId="{59AFE38D-B9E8-437B-B57A-DF52F8D3C704}" srcOrd="0" destOrd="0" presId="urn:microsoft.com/office/officeart/2005/8/layout/pictureOrgChart+Icon"/>
    <dgm:cxn modelId="{FCA03038-391C-43EF-A11F-25A1BD1AAE20}" type="presOf" srcId="{265DF6B3-E0D5-48ED-8D00-486AC5583CBD}" destId="{AB6ED88F-48EF-4147-A6F7-BD0C12894BE5}" srcOrd="1" destOrd="0" presId="urn:microsoft.com/office/officeart/2005/8/layout/pictureOrgChart+Icon"/>
    <dgm:cxn modelId="{5AB3A217-EF8C-4270-87E3-5AF86B1273C0}" srcId="{70A55247-54CD-458A-B584-0FCDC303D157}" destId="{53A7A3D5-0F59-4760-932E-387D5E4C9A75}" srcOrd="7" destOrd="0" parTransId="{F1592875-D448-49D4-A4CD-3CF11F5DBCC8}" sibTransId="{CCCE43E7-2C7E-4DFE-85C7-ED391B0A5ED3}"/>
    <dgm:cxn modelId="{87F0ECC6-B7E5-499E-B2E7-00781FC33571}" srcId="{70A55247-54CD-458A-B584-0FCDC303D157}" destId="{D01B859E-5DBB-4AC1-BFC5-7BFDD294CCE9}" srcOrd="3" destOrd="0" parTransId="{B672B042-4DDA-4A77-B579-FD84488C50EC}" sibTransId="{A32A0F38-0976-4622-B86D-95E529074E85}"/>
    <dgm:cxn modelId="{90B1B29E-9D53-4C6C-B04F-57BCB7BBC94C}" type="presOf" srcId="{4F3FEAC6-8337-4E8C-9646-64CCA65C116E}" destId="{A5D47585-905B-4968-A406-5B10AA6C7A5C}" srcOrd="1" destOrd="0" presId="urn:microsoft.com/office/officeart/2005/8/layout/pictureOrgChart+Icon"/>
    <dgm:cxn modelId="{62B5AF09-0FB4-4DE3-B2C0-D4757ECBA88E}" type="presOf" srcId="{2513E0E0-6901-46CD-91D3-1113041426B6}" destId="{9ED7135F-DE89-4274-A4F0-82212CB59439}" srcOrd="0" destOrd="0" presId="urn:microsoft.com/office/officeart/2005/8/layout/pictureOrgChart+Icon"/>
    <dgm:cxn modelId="{C2550470-49EB-4B7D-8E04-C59E447EACDF}" type="presOf" srcId="{53A7A3D5-0F59-4760-932E-387D5E4C9A75}" destId="{F140C32D-1799-45A9-8014-36FB6AA06A88}" srcOrd="0" destOrd="0" presId="urn:microsoft.com/office/officeart/2005/8/layout/pictureOrgChart+Icon"/>
    <dgm:cxn modelId="{D4414028-1A7B-4A4C-A4A3-C93FCB28E7D3}" type="presOf" srcId="{53A7A3D5-0F59-4760-932E-387D5E4C9A75}" destId="{6C342D7B-57D2-4ED4-871E-AB0D6AB6A6DF}" srcOrd="1" destOrd="0" presId="urn:microsoft.com/office/officeart/2005/8/layout/pictureOrgChart+Icon"/>
    <dgm:cxn modelId="{06D1F88A-FA3A-40C8-86B0-DC555C09666A}" type="presOf" srcId="{D01B859E-5DBB-4AC1-BFC5-7BFDD294CCE9}" destId="{FBB08801-3419-41CC-B5BE-73947EA1B76B}" srcOrd="1" destOrd="0" presId="urn:microsoft.com/office/officeart/2005/8/layout/pictureOrgChart+Icon"/>
    <dgm:cxn modelId="{BF1CB26B-445C-4F7A-86D3-5764553E255E}" srcId="{2FEAB6DD-8A94-4E43-8430-996460634DFF}" destId="{56140266-EEE7-4649-A9F4-D210ABA0C4ED}" srcOrd="1" destOrd="0" parTransId="{60DB7E07-236C-4E6C-ACF9-77D32A70BEB9}" sibTransId="{B1F2C793-811E-4E29-883A-06BB9E200DFB}"/>
    <dgm:cxn modelId="{2E254E7B-E918-4869-B203-E73C178AE002}" type="presOf" srcId="{43479DD0-512E-4C26-8411-244AF9300FED}" destId="{2FD0101B-213A-44E4-8146-AAFFD5F27C9C}" srcOrd="0" destOrd="0" presId="urn:microsoft.com/office/officeart/2005/8/layout/pictureOrgChart+Icon"/>
    <dgm:cxn modelId="{B6C1D31A-A214-4508-8DAC-91F3A55193BE}" type="presOf" srcId="{E77C0C4D-4AAB-45D5-A956-78926788D010}" destId="{97369FA2-D94B-483F-9267-25AED0D35640}" srcOrd="0" destOrd="0" presId="urn:microsoft.com/office/officeart/2005/8/layout/pictureOrgChart+Icon"/>
    <dgm:cxn modelId="{0FB924BF-40C4-45BF-9C8B-348050F70CDE}" type="presOf" srcId="{0E70416A-74BB-4842-B9D1-C969450F5048}" destId="{1742EFCA-C759-4D8B-AA54-880B9D39A689}" srcOrd="0" destOrd="0" presId="urn:microsoft.com/office/officeart/2005/8/layout/pictureOrgChart+Icon"/>
    <dgm:cxn modelId="{06AD896E-DE87-471F-B498-09882A48A6EF}" type="presOf" srcId="{DD704B08-7B0E-406E-BF97-7A1AE31EC1D8}" destId="{157F81B7-0AC7-43E9-88BC-CFEE086F04AC}" srcOrd="0" destOrd="0" presId="urn:microsoft.com/office/officeart/2005/8/layout/pictureOrgChart+Icon"/>
    <dgm:cxn modelId="{5A605C22-6755-447A-88D5-0C686206A230}" type="presOf" srcId="{2FEAB6DD-8A94-4E43-8430-996460634DFF}" destId="{8ACC7A91-CBDC-4B01-AB8C-2CEB69B6C7F5}" srcOrd="0" destOrd="0" presId="urn:microsoft.com/office/officeart/2005/8/layout/pictureOrgChart+Icon"/>
    <dgm:cxn modelId="{8683C1CA-A59D-4516-B1EF-26CB5577EA75}" srcId="{70A55247-54CD-458A-B584-0FCDC303D157}" destId="{4692C763-1AD4-4416-ACDA-9EF310B0BE0E}" srcOrd="8" destOrd="0" parTransId="{797C2585-8D20-4FD8-8CA9-1921C2803C94}" sibTransId="{68DC423E-FAC7-4738-9E29-DFA00E8AF3D5}"/>
    <dgm:cxn modelId="{66DFBF9B-2DC1-46B0-B7A9-322B0EB21766}" type="presOf" srcId="{265DF6B3-E0D5-48ED-8D00-486AC5583CBD}" destId="{EC19111D-E14F-4272-9C5C-A82E7717C7B8}" srcOrd="0" destOrd="0" presId="urn:microsoft.com/office/officeart/2005/8/layout/pictureOrgChart+Icon"/>
    <dgm:cxn modelId="{9A8EF232-6A6E-433B-84EC-72033C4CA283}" type="presOf" srcId="{B6011973-DC8D-49DD-9CE6-F99A8E865542}" destId="{877356AA-133C-4DE3-8152-D1FBAAA657C5}" srcOrd="0" destOrd="0" presId="urn:microsoft.com/office/officeart/2005/8/layout/pictureOrgChart+Icon"/>
    <dgm:cxn modelId="{3F79F76B-2A08-4896-9559-DC5A4C6F3DDD}" type="presOf" srcId="{D1A7098F-FA8A-4AEB-91FE-993DCBBAC792}" destId="{8256039C-53DD-455F-895F-E02E6AD7308D}" srcOrd="0" destOrd="0" presId="urn:microsoft.com/office/officeart/2005/8/layout/pictureOrgChart+Icon"/>
    <dgm:cxn modelId="{F7F26B5B-357F-4F7C-B8E6-6AD20D906D57}" type="presOf" srcId="{DD704B08-7B0E-406E-BF97-7A1AE31EC1D8}" destId="{59A3A57A-4547-40B7-994B-4A3A057D0842}" srcOrd="1" destOrd="0" presId="urn:microsoft.com/office/officeart/2005/8/layout/pictureOrgChart+Icon"/>
    <dgm:cxn modelId="{50B428BF-7B2A-4A10-B314-FDCF7F550D28}" srcId="{70A55247-54CD-458A-B584-0FCDC303D157}" destId="{DD704B08-7B0E-406E-BF97-7A1AE31EC1D8}" srcOrd="6" destOrd="0" parTransId="{2513E0E0-6901-46CD-91D3-1113041426B6}" sibTransId="{DBC5C267-DA71-40AF-9664-97E1095636EB}"/>
    <dgm:cxn modelId="{CF9F081B-9F1B-4939-A6AE-5C3246D7AA36}" type="presOf" srcId="{E77C0C4D-4AAB-45D5-A956-78926788D010}" destId="{A51409FE-0430-4CE6-BFC7-E6B179943619}" srcOrd="1" destOrd="0" presId="urn:microsoft.com/office/officeart/2005/8/layout/pictureOrgChart+Icon"/>
    <dgm:cxn modelId="{E8134295-ADD7-47B1-9226-A46877B87CF0}" type="presOf" srcId="{4F3FEAC6-8337-4E8C-9646-64CCA65C116E}" destId="{D71D170E-5E22-4B39-9867-5237C575689B}" srcOrd="0" destOrd="0" presId="urn:microsoft.com/office/officeart/2005/8/layout/pictureOrgChart+Icon"/>
    <dgm:cxn modelId="{A7732401-4AD5-456A-BB56-F6323F751A41}" type="presOf" srcId="{56140266-EEE7-4649-A9F4-D210ABA0C4ED}" destId="{DD9813F3-CC6A-46F7-94A0-6DA3EC49B8CD}" srcOrd="1" destOrd="0" presId="urn:microsoft.com/office/officeart/2005/8/layout/pictureOrgChart+Icon"/>
    <dgm:cxn modelId="{36F0EFCF-0A7F-42BE-9A16-30A975DE9F71}" type="presOf" srcId="{828EA2C4-1481-4BFE-901E-36F58AE66A7E}" destId="{BC7D3930-43AF-47D9-9112-8182CBF64618}" srcOrd="0" destOrd="0" presId="urn:microsoft.com/office/officeart/2005/8/layout/pictureOrgChart+Icon"/>
    <dgm:cxn modelId="{793BAAF7-7638-4A4C-8364-2909CD6F3C78}" srcId="{70A55247-54CD-458A-B584-0FCDC303D157}" destId="{95D5E279-1895-4DA5-814B-5EA5624FC73A}" srcOrd="4" destOrd="0" parTransId="{74A08E9A-C3E0-426B-8B67-B17CD99463D4}" sibTransId="{1F8E8263-8145-425E-9919-F9ECD9072AC1}"/>
    <dgm:cxn modelId="{B363EEB0-84EC-4493-B6C5-28033218EEB3}" type="presOf" srcId="{94721A76-6E28-436C-93F4-FB42062F2BA7}" destId="{DE16EDE0-1A86-4BBD-A17D-EB4330CCC830}" srcOrd="0" destOrd="0" presId="urn:microsoft.com/office/officeart/2005/8/layout/pictureOrgChart+Icon"/>
    <dgm:cxn modelId="{2BDA8444-9EB8-4BCD-913E-7DE2543E6DC3}" srcId="{70A55247-54CD-458A-B584-0FCDC303D157}" destId="{4F3FEAC6-8337-4E8C-9646-64CCA65C116E}" srcOrd="0" destOrd="0" parTransId="{0E70416A-74BB-4842-B9D1-C969450F5048}" sibTransId="{AEC2E59F-8F8D-439C-9249-B11C18F6DA07}"/>
    <dgm:cxn modelId="{6F3AA0ED-0FF4-47A2-9AA4-357337368CB9}" type="presOf" srcId="{4692C763-1AD4-4416-ACDA-9EF310B0BE0E}" destId="{D5012B62-C466-48C2-8BB6-AA2E817B6BD6}" srcOrd="0" destOrd="0" presId="urn:microsoft.com/office/officeart/2005/8/layout/pictureOrgChart+Icon"/>
    <dgm:cxn modelId="{CC2E1B85-EE51-4EEC-A7B3-AC14B52B3FD3}" type="presOf" srcId="{D01B859E-5DBB-4AC1-BFC5-7BFDD294CCE9}" destId="{37A6270A-56D8-4CE0-9C4A-2D2396C6C2C7}" srcOrd="0" destOrd="0" presId="urn:microsoft.com/office/officeart/2005/8/layout/pictureOrgChart+Icon"/>
    <dgm:cxn modelId="{DCD6CAD4-C1BF-4BDC-9AE2-B6E955259A53}" type="presParOf" srcId="{8ACC7A91-CBDC-4B01-AB8C-2CEB69B6C7F5}" destId="{338D55E9-F634-40E6-AF7C-683070CB3E29}" srcOrd="0" destOrd="0" presId="urn:microsoft.com/office/officeart/2005/8/layout/pictureOrgChart+Icon"/>
    <dgm:cxn modelId="{5247EF7A-9DD7-421E-A6A6-2FFB55A4E375}" type="presParOf" srcId="{338D55E9-F634-40E6-AF7C-683070CB3E29}" destId="{F2E8816A-E358-47FC-9326-A169BD1A4F75}" srcOrd="0" destOrd="0" presId="urn:microsoft.com/office/officeart/2005/8/layout/pictureOrgChart+Icon"/>
    <dgm:cxn modelId="{19F92D40-701D-4594-A36D-5BA1A24D5393}" type="presParOf" srcId="{F2E8816A-E358-47FC-9326-A169BD1A4F75}" destId="{59AFE38D-B9E8-437B-B57A-DF52F8D3C704}" srcOrd="0" destOrd="0" presId="urn:microsoft.com/office/officeart/2005/8/layout/pictureOrgChart+Icon"/>
    <dgm:cxn modelId="{240BFAF4-9DF9-4F64-B87C-9E8D1C9FC7D5}" type="presParOf" srcId="{F2E8816A-E358-47FC-9326-A169BD1A4F75}" destId="{725A42AD-27AF-4E78-B2B4-C4ABA837B363}" srcOrd="1" destOrd="0" presId="urn:microsoft.com/office/officeart/2005/8/layout/pictureOrgChart+Icon"/>
    <dgm:cxn modelId="{0B3840E3-ACBF-426B-A467-F5F364A8CE34}" type="presParOf" srcId="{F2E8816A-E358-47FC-9326-A169BD1A4F75}" destId="{4B5B2F03-EBC5-4C7E-9640-D9BDE4AB9A8C}" srcOrd="2" destOrd="0" presId="urn:microsoft.com/office/officeart/2005/8/layout/pictureOrgChart+Icon"/>
    <dgm:cxn modelId="{816ACB16-35F2-4075-9551-995DCC31632F}" type="presParOf" srcId="{338D55E9-F634-40E6-AF7C-683070CB3E29}" destId="{6481F730-51A8-42BE-8BA4-D44071C36A96}" srcOrd="1" destOrd="0" presId="urn:microsoft.com/office/officeart/2005/8/layout/pictureOrgChart+Icon"/>
    <dgm:cxn modelId="{542633D5-93B5-45D7-BB0E-BEDC0C43E921}" type="presParOf" srcId="{6481F730-51A8-42BE-8BA4-D44071C36A96}" destId="{1742EFCA-C759-4D8B-AA54-880B9D39A689}" srcOrd="0" destOrd="0" presId="urn:microsoft.com/office/officeart/2005/8/layout/pictureOrgChart+Icon"/>
    <dgm:cxn modelId="{78EF6CEF-84EC-4C8C-AC09-A63E4FBDCCA1}" type="presParOf" srcId="{6481F730-51A8-42BE-8BA4-D44071C36A96}" destId="{75D16AF3-1A80-4ABC-84D6-34DF8EAEE6CD}" srcOrd="1" destOrd="0" presId="urn:microsoft.com/office/officeart/2005/8/layout/pictureOrgChart+Icon"/>
    <dgm:cxn modelId="{0627B832-C6D3-4577-B1AC-D35014332E17}" type="presParOf" srcId="{75D16AF3-1A80-4ABC-84D6-34DF8EAEE6CD}" destId="{4DFCB8E5-559A-47F7-A600-244E1B455392}" srcOrd="0" destOrd="0" presId="urn:microsoft.com/office/officeart/2005/8/layout/pictureOrgChart+Icon"/>
    <dgm:cxn modelId="{7624979E-D90F-4208-A731-1CFE705FB245}" type="presParOf" srcId="{4DFCB8E5-559A-47F7-A600-244E1B455392}" destId="{D71D170E-5E22-4B39-9867-5237C575689B}" srcOrd="0" destOrd="0" presId="urn:microsoft.com/office/officeart/2005/8/layout/pictureOrgChart+Icon"/>
    <dgm:cxn modelId="{567CA28C-B3A1-4B1A-BBB8-35B7960B7B8B}" type="presParOf" srcId="{4DFCB8E5-559A-47F7-A600-244E1B455392}" destId="{789E9E05-66AA-43D6-93D8-FC3D3FF92D5E}" srcOrd="1" destOrd="0" presId="urn:microsoft.com/office/officeart/2005/8/layout/pictureOrgChart+Icon"/>
    <dgm:cxn modelId="{9D143CA0-AFAA-46B6-83B7-BED905C4D544}" type="presParOf" srcId="{4DFCB8E5-559A-47F7-A600-244E1B455392}" destId="{A5D47585-905B-4968-A406-5B10AA6C7A5C}" srcOrd="2" destOrd="0" presId="urn:microsoft.com/office/officeart/2005/8/layout/pictureOrgChart+Icon"/>
    <dgm:cxn modelId="{3089EBF2-BA0E-42F6-BD99-A7A7681BFF1D}" type="presParOf" srcId="{75D16AF3-1A80-4ABC-84D6-34DF8EAEE6CD}" destId="{998D887B-E438-482E-AF4F-1DCFB3AFBC94}" srcOrd="1" destOrd="0" presId="urn:microsoft.com/office/officeart/2005/8/layout/pictureOrgChart+Icon"/>
    <dgm:cxn modelId="{F18FF10A-82DB-433E-B903-86106CB556B3}" type="presParOf" srcId="{75D16AF3-1A80-4ABC-84D6-34DF8EAEE6CD}" destId="{3AB10758-237C-40CB-8C80-23FB3CB60E2D}" srcOrd="2" destOrd="0" presId="urn:microsoft.com/office/officeart/2005/8/layout/pictureOrgChart+Icon"/>
    <dgm:cxn modelId="{F1926CA2-7918-41B8-A35B-5CBAC5F808A7}" type="presParOf" srcId="{6481F730-51A8-42BE-8BA4-D44071C36A96}" destId="{BC7D3930-43AF-47D9-9112-8182CBF64618}" srcOrd="2" destOrd="0" presId="urn:microsoft.com/office/officeart/2005/8/layout/pictureOrgChart+Icon"/>
    <dgm:cxn modelId="{65C557A9-3892-43D6-B0C8-009533951BA5}" type="presParOf" srcId="{6481F730-51A8-42BE-8BA4-D44071C36A96}" destId="{05CF0402-B662-4F96-A214-1F871CA5B16C}" srcOrd="3" destOrd="0" presId="urn:microsoft.com/office/officeart/2005/8/layout/pictureOrgChart+Icon"/>
    <dgm:cxn modelId="{38A6CDAD-9813-42DE-962C-CB988AC229C7}" type="presParOf" srcId="{05CF0402-B662-4F96-A214-1F871CA5B16C}" destId="{94FC1B02-2F4D-40B6-A21E-3335FCA49092}" srcOrd="0" destOrd="0" presId="urn:microsoft.com/office/officeart/2005/8/layout/pictureOrgChart+Icon"/>
    <dgm:cxn modelId="{1307E14F-477B-41BD-A76F-D14628336106}" type="presParOf" srcId="{94FC1B02-2F4D-40B6-A21E-3335FCA49092}" destId="{8256039C-53DD-455F-895F-E02E6AD7308D}" srcOrd="0" destOrd="0" presId="urn:microsoft.com/office/officeart/2005/8/layout/pictureOrgChart+Icon"/>
    <dgm:cxn modelId="{E911934A-B284-401D-BEEB-ECE3A0D0111F}" type="presParOf" srcId="{94FC1B02-2F4D-40B6-A21E-3335FCA49092}" destId="{A2E03012-306F-4311-953D-22F8729CA92C}" srcOrd="1" destOrd="0" presId="urn:microsoft.com/office/officeart/2005/8/layout/pictureOrgChart+Icon"/>
    <dgm:cxn modelId="{6881E6BC-C0D8-4DBB-A4FD-43268617778C}" type="presParOf" srcId="{94FC1B02-2F4D-40B6-A21E-3335FCA49092}" destId="{BBC0D082-526E-498C-BC24-70237BA6EA6A}" srcOrd="2" destOrd="0" presId="urn:microsoft.com/office/officeart/2005/8/layout/pictureOrgChart+Icon"/>
    <dgm:cxn modelId="{E92FE3F1-2DC8-4005-A685-534CA0A994D5}" type="presParOf" srcId="{05CF0402-B662-4F96-A214-1F871CA5B16C}" destId="{06A0C033-8BA6-4746-8348-3B2B100239F9}" srcOrd="1" destOrd="0" presId="urn:microsoft.com/office/officeart/2005/8/layout/pictureOrgChart+Icon"/>
    <dgm:cxn modelId="{C501137D-97FF-4BA2-9EB8-DF1676E6C55E}" type="presParOf" srcId="{05CF0402-B662-4F96-A214-1F871CA5B16C}" destId="{04412F5A-3F1C-4C48-8B98-3BCEE48FFD88}" srcOrd="2" destOrd="0" presId="urn:microsoft.com/office/officeart/2005/8/layout/pictureOrgChart+Icon"/>
    <dgm:cxn modelId="{78A0A44B-4968-473C-88E3-D0C7E5BEAA50}" type="presParOf" srcId="{6481F730-51A8-42BE-8BA4-D44071C36A96}" destId="{65B254E1-BB08-49A6-9E4D-869CB377335D}" srcOrd="4" destOrd="0" presId="urn:microsoft.com/office/officeart/2005/8/layout/pictureOrgChart+Icon"/>
    <dgm:cxn modelId="{A6E48777-9C19-4DFA-862B-6B627F72EBF7}" type="presParOf" srcId="{6481F730-51A8-42BE-8BA4-D44071C36A96}" destId="{0D46873E-7C9A-489C-B730-511629AFF3F8}" srcOrd="5" destOrd="0" presId="urn:microsoft.com/office/officeart/2005/8/layout/pictureOrgChart+Icon"/>
    <dgm:cxn modelId="{C3892CB4-BCD4-4BCF-8F7B-533EC325075E}" type="presParOf" srcId="{0D46873E-7C9A-489C-B730-511629AFF3F8}" destId="{D926E35D-7C5A-4075-97D0-8D16F7277E87}" srcOrd="0" destOrd="0" presId="urn:microsoft.com/office/officeart/2005/8/layout/pictureOrgChart+Icon"/>
    <dgm:cxn modelId="{A6E5A09D-1D80-4D6F-B258-5B66AAE098DE}" type="presParOf" srcId="{D926E35D-7C5A-4075-97D0-8D16F7277E87}" destId="{97369FA2-D94B-483F-9267-25AED0D35640}" srcOrd="0" destOrd="0" presId="urn:microsoft.com/office/officeart/2005/8/layout/pictureOrgChart+Icon"/>
    <dgm:cxn modelId="{B3385B73-952F-49ED-BAA7-83E4759C952F}" type="presParOf" srcId="{D926E35D-7C5A-4075-97D0-8D16F7277E87}" destId="{E6D3137E-945D-45C2-B132-BE780C3107E6}" srcOrd="1" destOrd="0" presId="urn:microsoft.com/office/officeart/2005/8/layout/pictureOrgChart+Icon"/>
    <dgm:cxn modelId="{C390D194-E8DB-4904-99E1-35812D694B06}" type="presParOf" srcId="{D926E35D-7C5A-4075-97D0-8D16F7277E87}" destId="{A51409FE-0430-4CE6-BFC7-E6B179943619}" srcOrd="2" destOrd="0" presId="urn:microsoft.com/office/officeart/2005/8/layout/pictureOrgChart+Icon"/>
    <dgm:cxn modelId="{234ED9F1-5DE3-4EB8-BA02-C4490E490E52}" type="presParOf" srcId="{0D46873E-7C9A-489C-B730-511629AFF3F8}" destId="{4F99E4B2-7F17-4A6D-95DF-5B4C4332464D}" srcOrd="1" destOrd="0" presId="urn:microsoft.com/office/officeart/2005/8/layout/pictureOrgChart+Icon"/>
    <dgm:cxn modelId="{3E4FB573-AA03-4734-B074-29FD41862EAB}" type="presParOf" srcId="{0D46873E-7C9A-489C-B730-511629AFF3F8}" destId="{30F0066F-9604-428A-83D0-A0EAB2E622FD}" srcOrd="2" destOrd="0" presId="urn:microsoft.com/office/officeart/2005/8/layout/pictureOrgChart+Icon"/>
    <dgm:cxn modelId="{0FCE6B26-BD6B-467E-8AFE-5BB295915677}" type="presParOf" srcId="{6481F730-51A8-42BE-8BA4-D44071C36A96}" destId="{FADB11E5-F15F-4C15-B9DE-5DB974EA5F99}" srcOrd="6" destOrd="0" presId="urn:microsoft.com/office/officeart/2005/8/layout/pictureOrgChart+Icon"/>
    <dgm:cxn modelId="{09E0430F-238A-4511-B67C-6A8355A14B51}" type="presParOf" srcId="{6481F730-51A8-42BE-8BA4-D44071C36A96}" destId="{73FB06F1-F22F-4A1A-AC12-95860DF75F3B}" srcOrd="7" destOrd="0" presId="urn:microsoft.com/office/officeart/2005/8/layout/pictureOrgChart+Icon"/>
    <dgm:cxn modelId="{9AD7644E-2A02-4508-B088-BC99C0D2C800}" type="presParOf" srcId="{73FB06F1-F22F-4A1A-AC12-95860DF75F3B}" destId="{9F225CFC-7910-42C4-AB3A-3B640B2050B8}" srcOrd="0" destOrd="0" presId="urn:microsoft.com/office/officeart/2005/8/layout/pictureOrgChart+Icon"/>
    <dgm:cxn modelId="{03FD4D7D-1897-4AB4-92D2-5A89E40B2A36}" type="presParOf" srcId="{9F225CFC-7910-42C4-AB3A-3B640B2050B8}" destId="{37A6270A-56D8-4CE0-9C4A-2D2396C6C2C7}" srcOrd="0" destOrd="0" presId="urn:microsoft.com/office/officeart/2005/8/layout/pictureOrgChart+Icon"/>
    <dgm:cxn modelId="{DD156427-3702-4201-9666-A517C1CA483F}" type="presParOf" srcId="{9F225CFC-7910-42C4-AB3A-3B640B2050B8}" destId="{C51EEFB1-35FD-449F-BEA4-B6E82138D0BF}" srcOrd="1" destOrd="0" presId="urn:microsoft.com/office/officeart/2005/8/layout/pictureOrgChart+Icon"/>
    <dgm:cxn modelId="{C37188C0-3437-48B3-BE02-914C4EC79F47}" type="presParOf" srcId="{9F225CFC-7910-42C4-AB3A-3B640B2050B8}" destId="{FBB08801-3419-41CC-B5BE-73947EA1B76B}" srcOrd="2" destOrd="0" presId="urn:microsoft.com/office/officeart/2005/8/layout/pictureOrgChart+Icon"/>
    <dgm:cxn modelId="{D82805DD-B159-4615-82FA-F4B9B26B6DE1}" type="presParOf" srcId="{73FB06F1-F22F-4A1A-AC12-95860DF75F3B}" destId="{A3F5C8FA-3803-4327-AAF7-1AA2588400B0}" srcOrd="1" destOrd="0" presId="urn:microsoft.com/office/officeart/2005/8/layout/pictureOrgChart+Icon"/>
    <dgm:cxn modelId="{92E29287-02F2-441E-8DE2-4EFED4153BC0}" type="presParOf" srcId="{73FB06F1-F22F-4A1A-AC12-95860DF75F3B}" destId="{6ED4E939-F117-4363-B581-847484251249}" srcOrd="2" destOrd="0" presId="urn:microsoft.com/office/officeart/2005/8/layout/pictureOrgChart+Icon"/>
    <dgm:cxn modelId="{CD5493DF-3C26-4E79-833C-B570D3DA32ED}" type="presParOf" srcId="{6481F730-51A8-42BE-8BA4-D44071C36A96}" destId="{3C313BD3-DD4A-4F85-B392-F1F0E60CFF59}" srcOrd="8" destOrd="0" presId="urn:microsoft.com/office/officeart/2005/8/layout/pictureOrgChart+Icon"/>
    <dgm:cxn modelId="{430B7A90-0824-4CF8-9F5C-0F7D66839ECB}" type="presParOf" srcId="{6481F730-51A8-42BE-8BA4-D44071C36A96}" destId="{0D30446C-19E6-4669-99AF-4FB892586745}" srcOrd="9" destOrd="0" presId="urn:microsoft.com/office/officeart/2005/8/layout/pictureOrgChart+Icon"/>
    <dgm:cxn modelId="{2EB19E47-B616-41F8-AA18-F1BC97BE9B32}" type="presParOf" srcId="{0D30446C-19E6-4669-99AF-4FB892586745}" destId="{62B6214F-F596-49CF-BA0C-C35B56FD8342}" srcOrd="0" destOrd="0" presId="urn:microsoft.com/office/officeart/2005/8/layout/pictureOrgChart+Icon"/>
    <dgm:cxn modelId="{69371A27-A9CB-48C2-816C-9602300B3336}" type="presParOf" srcId="{62B6214F-F596-49CF-BA0C-C35B56FD8342}" destId="{CEE5FD6A-D852-497C-A847-602946F23C19}" srcOrd="0" destOrd="0" presId="urn:microsoft.com/office/officeart/2005/8/layout/pictureOrgChart+Icon"/>
    <dgm:cxn modelId="{FB30054C-E6E8-490D-B55E-F653B734A303}" type="presParOf" srcId="{62B6214F-F596-49CF-BA0C-C35B56FD8342}" destId="{1863E4CF-2BDC-4DB9-BA63-B5EBDB064161}" srcOrd="1" destOrd="0" presId="urn:microsoft.com/office/officeart/2005/8/layout/pictureOrgChart+Icon"/>
    <dgm:cxn modelId="{3756D9F7-2FEC-4490-8AD6-2B70D8B37A5F}" type="presParOf" srcId="{62B6214F-F596-49CF-BA0C-C35B56FD8342}" destId="{8CD5915E-BCD9-4D83-A165-3A9FB7461ABC}" srcOrd="2" destOrd="0" presId="urn:microsoft.com/office/officeart/2005/8/layout/pictureOrgChart+Icon"/>
    <dgm:cxn modelId="{827147FF-FF19-4EFA-B342-C67145B5F759}" type="presParOf" srcId="{0D30446C-19E6-4669-99AF-4FB892586745}" destId="{36305FD0-750F-4306-9BFB-FB13703097C0}" srcOrd="1" destOrd="0" presId="urn:microsoft.com/office/officeart/2005/8/layout/pictureOrgChart+Icon"/>
    <dgm:cxn modelId="{34B72521-4923-4928-975F-03506993CB73}" type="presParOf" srcId="{0D30446C-19E6-4669-99AF-4FB892586745}" destId="{C9392FD4-0321-4CCE-AB21-08B9F8B50CF2}" srcOrd="2" destOrd="0" presId="urn:microsoft.com/office/officeart/2005/8/layout/pictureOrgChart+Icon"/>
    <dgm:cxn modelId="{CE8FF0EA-FAA9-442D-871E-14399C9A88AD}" type="presParOf" srcId="{6481F730-51A8-42BE-8BA4-D44071C36A96}" destId="{877356AA-133C-4DE3-8152-D1FBAAA657C5}" srcOrd="10" destOrd="0" presId="urn:microsoft.com/office/officeart/2005/8/layout/pictureOrgChart+Icon"/>
    <dgm:cxn modelId="{94D1F1E3-AB81-4EDF-A9E2-18DD588E2E85}" type="presParOf" srcId="{6481F730-51A8-42BE-8BA4-D44071C36A96}" destId="{9A004ECA-66B2-40A5-890A-33D41316E17B}" srcOrd="11" destOrd="0" presId="urn:microsoft.com/office/officeart/2005/8/layout/pictureOrgChart+Icon"/>
    <dgm:cxn modelId="{A6D4EC1A-B51C-44DD-B71D-F61CA5A07BFF}" type="presParOf" srcId="{9A004ECA-66B2-40A5-890A-33D41316E17B}" destId="{6AEF2D27-C20D-42DA-834F-03E01DEEE2A6}" srcOrd="0" destOrd="0" presId="urn:microsoft.com/office/officeart/2005/8/layout/pictureOrgChart+Icon"/>
    <dgm:cxn modelId="{DFECF4CA-2236-46A3-BB2B-E781ED0646EA}" type="presParOf" srcId="{6AEF2D27-C20D-42DA-834F-03E01DEEE2A6}" destId="{2FD0101B-213A-44E4-8146-AAFFD5F27C9C}" srcOrd="0" destOrd="0" presId="urn:microsoft.com/office/officeart/2005/8/layout/pictureOrgChart+Icon"/>
    <dgm:cxn modelId="{CE589F91-DCDF-4D76-B4AE-624814A05B2A}" type="presParOf" srcId="{6AEF2D27-C20D-42DA-834F-03E01DEEE2A6}" destId="{B4C544BC-3344-46D7-9D23-4D0B78E8D93D}" srcOrd="1" destOrd="0" presId="urn:microsoft.com/office/officeart/2005/8/layout/pictureOrgChart+Icon"/>
    <dgm:cxn modelId="{6E369C6A-249C-4B43-BFB8-0705EBF90DFE}" type="presParOf" srcId="{6AEF2D27-C20D-42DA-834F-03E01DEEE2A6}" destId="{C268D632-1CC1-4B8A-A771-04BD5CA9CABA}" srcOrd="2" destOrd="0" presId="urn:microsoft.com/office/officeart/2005/8/layout/pictureOrgChart+Icon"/>
    <dgm:cxn modelId="{B351125A-EE93-4366-BA81-BAB160F2B35E}" type="presParOf" srcId="{9A004ECA-66B2-40A5-890A-33D41316E17B}" destId="{8FE77E15-E42D-4425-A97D-AEB4C014E068}" srcOrd="1" destOrd="0" presId="urn:microsoft.com/office/officeart/2005/8/layout/pictureOrgChart+Icon"/>
    <dgm:cxn modelId="{84195B8B-57A2-4D4B-8709-0635AFE0F72D}" type="presParOf" srcId="{9A004ECA-66B2-40A5-890A-33D41316E17B}" destId="{C9345BB2-E625-423A-9C27-217A86FFE676}" srcOrd="2" destOrd="0" presId="urn:microsoft.com/office/officeart/2005/8/layout/pictureOrgChart+Icon"/>
    <dgm:cxn modelId="{F0B8B3B7-C965-4AC1-9D01-9AB50C7A321A}" type="presParOf" srcId="{338D55E9-F634-40E6-AF7C-683070CB3E29}" destId="{F374723E-5554-48D6-A3D6-F3DB69A92500}" srcOrd="2" destOrd="0" presId="urn:microsoft.com/office/officeart/2005/8/layout/pictureOrgChart+Icon"/>
    <dgm:cxn modelId="{341050B9-F2D0-4DDD-BF5F-649F4FF18B89}" type="presParOf" srcId="{F374723E-5554-48D6-A3D6-F3DB69A92500}" destId="{9ED7135F-DE89-4274-A4F0-82212CB59439}" srcOrd="0" destOrd="0" presId="urn:microsoft.com/office/officeart/2005/8/layout/pictureOrgChart+Icon"/>
    <dgm:cxn modelId="{A58AC52C-6CDD-4113-AB27-B4E0F1B33FDD}" type="presParOf" srcId="{F374723E-5554-48D6-A3D6-F3DB69A92500}" destId="{052AD640-6B5B-4B5C-BB3D-2D23B3DE0BDA}" srcOrd="1" destOrd="0" presId="urn:microsoft.com/office/officeart/2005/8/layout/pictureOrgChart+Icon"/>
    <dgm:cxn modelId="{ACA26E42-B22F-4300-A58C-80A401156F56}" type="presParOf" srcId="{052AD640-6B5B-4B5C-BB3D-2D23B3DE0BDA}" destId="{9F82EF4F-B15F-41FE-A6AC-FD1D5BC7B171}" srcOrd="0" destOrd="0" presId="urn:microsoft.com/office/officeart/2005/8/layout/pictureOrgChart+Icon"/>
    <dgm:cxn modelId="{354FAA79-E93A-46BF-B915-1EFBA3133D74}" type="presParOf" srcId="{9F82EF4F-B15F-41FE-A6AC-FD1D5BC7B171}" destId="{157F81B7-0AC7-43E9-88BC-CFEE086F04AC}" srcOrd="0" destOrd="0" presId="urn:microsoft.com/office/officeart/2005/8/layout/pictureOrgChart+Icon"/>
    <dgm:cxn modelId="{DC123F3C-9791-4645-A145-6F7D55CC5EB2}" type="presParOf" srcId="{9F82EF4F-B15F-41FE-A6AC-FD1D5BC7B171}" destId="{2154FC0E-9AD8-4C7A-879E-32CA5E4FF491}" srcOrd="1" destOrd="0" presId="urn:microsoft.com/office/officeart/2005/8/layout/pictureOrgChart+Icon"/>
    <dgm:cxn modelId="{577A59F4-38E5-4BD1-9DA6-B98C028AEC19}" type="presParOf" srcId="{9F82EF4F-B15F-41FE-A6AC-FD1D5BC7B171}" destId="{59A3A57A-4547-40B7-994B-4A3A057D0842}" srcOrd="2" destOrd="0" presId="urn:microsoft.com/office/officeart/2005/8/layout/pictureOrgChart+Icon"/>
    <dgm:cxn modelId="{C6C5C1BB-25EB-41FE-8D5D-8EFE15DFF793}" type="presParOf" srcId="{052AD640-6B5B-4B5C-BB3D-2D23B3DE0BDA}" destId="{94C7B3F7-73F1-4C0E-8B81-B9E21C120738}" srcOrd="1" destOrd="0" presId="urn:microsoft.com/office/officeart/2005/8/layout/pictureOrgChart+Icon"/>
    <dgm:cxn modelId="{9BE78EDC-774C-4CEF-A915-A1C068D9CFA0}" type="presParOf" srcId="{052AD640-6B5B-4B5C-BB3D-2D23B3DE0BDA}" destId="{E6A8AD89-C5BB-4660-B1A3-6B90B89588BC}" srcOrd="2" destOrd="0" presId="urn:microsoft.com/office/officeart/2005/8/layout/pictureOrgChart+Icon"/>
    <dgm:cxn modelId="{A43F5F75-1EC2-4764-8790-5794B62DD7D6}" type="presParOf" srcId="{F374723E-5554-48D6-A3D6-F3DB69A92500}" destId="{24991DCC-D056-4398-9204-B8932108E223}" srcOrd="2" destOrd="0" presId="urn:microsoft.com/office/officeart/2005/8/layout/pictureOrgChart+Icon"/>
    <dgm:cxn modelId="{FA8E1338-49CF-46B9-8C8A-1D163F3D9105}" type="presParOf" srcId="{F374723E-5554-48D6-A3D6-F3DB69A92500}" destId="{F021C8BA-72CB-48AF-9676-19CB66793ACD}" srcOrd="3" destOrd="0" presId="urn:microsoft.com/office/officeart/2005/8/layout/pictureOrgChart+Icon"/>
    <dgm:cxn modelId="{87FAFA5D-BC47-454B-94EE-F2553B1B8F40}" type="presParOf" srcId="{F021C8BA-72CB-48AF-9676-19CB66793ACD}" destId="{739EAD77-3A56-453B-A19A-24C258D1D275}" srcOrd="0" destOrd="0" presId="urn:microsoft.com/office/officeart/2005/8/layout/pictureOrgChart+Icon"/>
    <dgm:cxn modelId="{24FB3042-3249-4E05-81AF-A060F51FC543}" type="presParOf" srcId="{739EAD77-3A56-453B-A19A-24C258D1D275}" destId="{F140C32D-1799-45A9-8014-36FB6AA06A88}" srcOrd="0" destOrd="0" presId="urn:microsoft.com/office/officeart/2005/8/layout/pictureOrgChart+Icon"/>
    <dgm:cxn modelId="{A133C16D-F263-47D8-88F9-84827F9121E2}" type="presParOf" srcId="{739EAD77-3A56-453B-A19A-24C258D1D275}" destId="{10582B22-D300-4AB1-910B-A7658A02ED4B}" srcOrd="1" destOrd="0" presId="urn:microsoft.com/office/officeart/2005/8/layout/pictureOrgChart+Icon"/>
    <dgm:cxn modelId="{59F4DDCC-D87E-4651-ACDD-4D36E9BA687E}" type="presParOf" srcId="{739EAD77-3A56-453B-A19A-24C258D1D275}" destId="{6C342D7B-57D2-4ED4-871E-AB0D6AB6A6DF}" srcOrd="2" destOrd="0" presId="urn:microsoft.com/office/officeart/2005/8/layout/pictureOrgChart+Icon"/>
    <dgm:cxn modelId="{6D5FE6CB-6EAA-4427-B657-70EB69B241C1}" type="presParOf" srcId="{F021C8BA-72CB-48AF-9676-19CB66793ACD}" destId="{0BFE6A7D-C088-43CD-9F75-0336F7C33F94}" srcOrd="1" destOrd="0" presId="urn:microsoft.com/office/officeart/2005/8/layout/pictureOrgChart+Icon"/>
    <dgm:cxn modelId="{B32F2CD7-1D60-4F94-9EB0-652B9B388CD1}" type="presParOf" srcId="{F021C8BA-72CB-48AF-9676-19CB66793ACD}" destId="{814C5F44-A02C-49CA-8C9F-1EF19767CD83}" srcOrd="2" destOrd="0" presId="urn:microsoft.com/office/officeart/2005/8/layout/pictureOrgChart+Icon"/>
    <dgm:cxn modelId="{D280B1F7-958D-4AB8-9D00-F2C9334CA064}" type="presParOf" srcId="{F374723E-5554-48D6-A3D6-F3DB69A92500}" destId="{32302D4E-7D47-4CB3-8CCB-5872A5DE2C20}" srcOrd="4" destOrd="0" presId="urn:microsoft.com/office/officeart/2005/8/layout/pictureOrgChart+Icon"/>
    <dgm:cxn modelId="{F6803E37-A437-4146-BAE7-D8CE781785C2}" type="presParOf" srcId="{F374723E-5554-48D6-A3D6-F3DB69A92500}" destId="{634FB4A6-AB58-4303-A477-E454EFE0F2A6}" srcOrd="5" destOrd="0" presId="urn:microsoft.com/office/officeart/2005/8/layout/pictureOrgChart+Icon"/>
    <dgm:cxn modelId="{71FF8B9E-D1BA-41F1-B5EE-9201AB1822A1}" type="presParOf" srcId="{634FB4A6-AB58-4303-A477-E454EFE0F2A6}" destId="{FB823F7E-ADFC-4001-97D8-5DCA591EAD8A}" srcOrd="0" destOrd="0" presId="urn:microsoft.com/office/officeart/2005/8/layout/pictureOrgChart+Icon"/>
    <dgm:cxn modelId="{0AFCA12C-607E-4129-91E9-FDAB6A17E058}" type="presParOf" srcId="{FB823F7E-ADFC-4001-97D8-5DCA591EAD8A}" destId="{D5012B62-C466-48C2-8BB6-AA2E817B6BD6}" srcOrd="0" destOrd="0" presId="urn:microsoft.com/office/officeart/2005/8/layout/pictureOrgChart+Icon"/>
    <dgm:cxn modelId="{CCCA2801-1E17-400B-9E04-B71CCA4B6331}" type="presParOf" srcId="{FB823F7E-ADFC-4001-97D8-5DCA591EAD8A}" destId="{ED58B944-4D84-4A6E-9CD2-6A288544126E}" srcOrd="1" destOrd="0" presId="urn:microsoft.com/office/officeart/2005/8/layout/pictureOrgChart+Icon"/>
    <dgm:cxn modelId="{032675E7-8CEC-44DE-A35E-E64B5F7C5B81}" type="presParOf" srcId="{FB823F7E-ADFC-4001-97D8-5DCA591EAD8A}" destId="{C0FA42DD-694C-4E7B-9AD2-BE914D88AD8E}" srcOrd="2" destOrd="0" presId="urn:microsoft.com/office/officeart/2005/8/layout/pictureOrgChart+Icon"/>
    <dgm:cxn modelId="{3EDBB76A-CD62-4B4D-8403-D924CEF20D40}" type="presParOf" srcId="{634FB4A6-AB58-4303-A477-E454EFE0F2A6}" destId="{6814B922-FB95-4D9A-B7E9-52F447CBBD46}" srcOrd="1" destOrd="0" presId="urn:microsoft.com/office/officeart/2005/8/layout/pictureOrgChart+Icon"/>
    <dgm:cxn modelId="{58E04CE6-40E8-4A7B-AB53-191D5069220B}" type="presParOf" srcId="{634FB4A6-AB58-4303-A477-E454EFE0F2A6}" destId="{00576BD7-BDC0-4CC5-A1B2-6C2A10791DBE}" srcOrd="2" destOrd="0" presId="urn:microsoft.com/office/officeart/2005/8/layout/pictureOrgChart+Icon"/>
    <dgm:cxn modelId="{D73C4D10-9238-4CF6-91DA-4DE44F3D01E7}" type="presParOf" srcId="{F374723E-5554-48D6-A3D6-F3DB69A92500}" destId="{DE16EDE0-1A86-4BBD-A17D-EB4330CCC830}" srcOrd="6" destOrd="0" presId="urn:microsoft.com/office/officeart/2005/8/layout/pictureOrgChart+Icon"/>
    <dgm:cxn modelId="{2970CE00-CA07-497F-A61E-B1560A4F22DE}" type="presParOf" srcId="{F374723E-5554-48D6-A3D6-F3DB69A92500}" destId="{B9E91DC4-0FB2-4164-9257-E262C48DB949}" srcOrd="7" destOrd="0" presId="urn:microsoft.com/office/officeart/2005/8/layout/pictureOrgChart+Icon"/>
    <dgm:cxn modelId="{2609AD18-A379-4654-BBD0-8A11ED234B2E}" type="presParOf" srcId="{B9E91DC4-0FB2-4164-9257-E262C48DB949}" destId="{EF87DFD8-2FAB-48BB-9D23-5B1BAA99F8B7}" srcOrd="0" destOrd="0" presId="urn:microsoft.com/office/officeart/2005/8/layout/pictureOrgChart+Icon"/>
    <dgm:cxn modelId="{8AFF86B8-5C95-42E3-AE4F-3178440CECF0}" type="presParOf" srcId="{EF87DFD8-2FAB-48BB-9D23-5B1BAA99F8B7}" destId="{EC19111D-E14F-4272-9C5C-A82E7717C7B8}" srcOrd="0" destOrd="0" presId="urn:microsoft.com/office/officeart/2005/8/layout/pictureOrgChart+Icon"/>
    <dgm:cxn modelId="{0C07C57F-A718-4794-AFAB-5788E8A1B0E8}" type="presParOf" srcId="{EF87DFD8-2FAB-48BB-9D23-5B1BAA99F8B7}" destId="{08C73F65-473F-4FED-8513-7ABCC38BB41E}" srcOrd="1" destOrd="0" presId="urn:microsoft.com/office/officeart/2005/8/layout/pictureOrgChart+Icon"/>
    <dgm:cxn modelId="{718F60EE-993B-4D0E-B7D8-6DA805517791}" type="presParOf" srcId="{EF87DFD8-2FAB-48BB-9D23-5B1BAA99F8B7}" destId="{AB6ED88F-48EF-4147-A6F7-BD0C12894BE5}" srcOrd="2" destOrd="0" presId="urn:microsoft.com/office/officeart/2005/8/layout/pictureOrgChart+Icon"/>
    <dgm:cxn modelId="{7BFCE2C6-A3FA-4B70-B090-5FD2F5AC779D}" type="presParOf" srcId="{B9E91DC4-0FB2-4164-9257-E262C48DB949}" destId="{6A3F0A5A-BFEC-4EE0-B74A-706CB7FE6650}" srcOrd="1" destOrd="0" presId="urn:microsoft.com/office/officeart/2005/8/layout/pictureOrgChart+Icon"/>
    <dgm:cxn modelId="{1BEAA86E-E4F0-4C26-AAEF-3F44A7B4A272}" type="presParOf" srcId="{B9E91DC4-0FB2-4164-9257-E262C48DB949}" destId="{F85F6D16-3723-48F9-AB1C-7AB8D3076DC4}" srcOrd="2" destOrd="0" presId="urn:microsoft.com/office/officeart/2005/8/layout/pictureOrgChart+Icon"/>
    <dgm:cxn modelId="{A528C8A9-665B-4F7B-9E3A-E7EE14165C32}" type="presParOf" srcId="{8ACC7A91-CBDC-4B01-AB8C-2CEB69B6C7F5}" destId="{82E5E1BB-2239-4843-94B9-2C05C02ECB93}" srcOrd="1" destOrd="0" presId="urn:microsoft.com/office/officeart/2005/8/layout/pictureOrgChart+Icon"/>
    <dgm:cxn modelId="{F8635037-10FF-43D2-8E67-BF49D5263DA6}" type="presParOf" srcId="{82E5E1BB-2239-4843-94B9-2C05C02ECB93}" destId="{7952335C-1318-4733-8616-58D6BD74EAC0}" srcOrd="0" destOrd="0" presId="urn:microsoft.com/office/officeart/2005/8/layout/pictureOrgChart+Icon"/>
    <dgm:cxn modelId="{2C504F83-B847-48FB-B593-21900CC3F9E7}" type="presParOf" srcId="{7952335C-1318-4733-8616-58D6BD74EAC0}" destId="{987B92C2-062C-4642-A1F3-7021E1D2470D}" srcOrd="0" destOrd="0" presId="urn:microsoft.com/office/officeart/2005/8/layout/pictureOrgChart+Icon"/>
    <dgm:cxn modelId="{E59755C4-904D-4FB5-91F3-9C2A0E565B6A}" type="presParOf" srcId="{7952335C-1318-4733-8616-58D6BD74EAC0}" destId="{DF1E6CBD-5B8D-4173-9F9D-0D28734448D7}" srcOrd="1" destOrd="0" presId="urn:microsoft.com/office/officeart/2005/8/layout/pictureOrgChart+Icon"/>
    <dgm:cxn modelId="{FD4D66AD-5FEC-4C0F-B598-EFE9DC4F1CAF}" type="presParOf" srcId="{7952335C-1318-4733-8616-58D6BD74EAC0}" destId="{DD9813F3-CC6A-46F7-94A0-6DA3EC49B8CD}" srcOrd="2" destOrd="0" presId="urn:microsoft.com/office/officeart/2005/8/layout/pictureOrgChart+Icon"/>
    <dgm:cxn modelId="{99E095BB-8A50-4F6B-8177-DA4A5308A01E}" type="presParOf" srcId="{82E5E1BB-2239-4843-94B9-2C05C02ECB93}" destId="{30F55E60-DF72-4D0B-B021-5463D9B696F9}" srcOrd="1" destOrd="0" presId="urn:microsoft.com/office/officeart/2005/8/layout/pictureOrgChart+Icon"/>
    <dgm:cxn modelId="{E28D9458-B0D4-4C02-94F1-81658736B73F}" type="presParOf" srcId="{82E5E1BB-2239-4843-94B9-2C05C02ECB93}" destId="{F557A5BC-A155-4C70-A65B-C979F2FCF8FF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AB6DD-8A94-4E43-8430-996460634DFF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0A55247-54CD-458A-B584-0FCDC303D157}">
      <dgm:prSet phldrT="[Tekst]"/>
      <dgm:spPr>
        <a:xfrm>
          <a:off x="3233707" y="576064"/>
          <a:ext cx="1878859" cy="873649"/>
        </a:xfrm>
      </dgm:spPr>
      <dgm:t>
        <a:bodyPr/>
        <a:lstStyle/>
        <a:p>
          <a:r>
            <a:rPr lang="nb-NO" dirty="0" smtClean="0"/>
            <a:t>Kommunalsjef</a:t>
          </a:r>
        </a:p>
        <a:p>
          <a:r>
            <a:rPr lang="nb-NO" dirty="0" smtClean="0"/>
            <a:t>Gunn A. Røstad</a:t>
          </a:r>
        </a:p>
        <a:p>
          <a:r>
            <a:rPr lang="nb-NO" dirty="0" smtClean="0"/>
            <a:t>72 44 17 57</a:t>
          </a:r>
          <a:endParaRPr lang="nb-NO" dirty="0"/>
        </a:p>
      </dgm:t>
    </dgm:pt>
    <dgm:pt modelId="{A822F04B-F4BE-4318-A3A3-6EE78512A045}" type="parTrans" cxnId="{492380B5-418A-4232-BC65-2F8C6F22222A}">
      <dgm:prSet/>
      <dgm:spPr/>
      <dgm:t>
        <a:bodyPr/>
        <a:lstStyle/>
        <a:p>
          <a:endParaRPr lang="nb-NO"/>
        </a:p>
      </dgm:t>
    </dgm:pt>
    <dgm:pt modelId="{98961111-C688-4EAD-9C90-E2D9772551D0}" type="sibTrans" cxnId="{492380B5-418A-4232-BC65-2F8C6F22222A}">
      <dgm:prSet/>
      <dgm:spPr/>
      <dgm:t>
        <a:bodyPr/>
        <a:lstStyle/>
        <a:p>
          <a:endParaRPr lang="nb-NO"/>
        </a:p>
      </dgm:t>
    </dgm:pt>
    <dgm:pt modelId="{4F3FEAC6-8337-4E8C-9646-64CCA65C116E}">
      <dgm:prSet phldrT="[Tekst]"/>
      <dgm:spPr>
        <a:xfrm>
          <a:off x="4269" y="1697250"/>
          <a:ext cx="1178744" cy="589372"/>
        </a:xfrm>
      </dgm:spPr>
      <dgm:t>
        <a:bodyPr/>
        <a:lstStyle/>
        <a:p>
          <a:r>
            <a:rPr lang="nb-NO" smtClean="0"/>
            <a:t>Fillan krets</a:t>
          </a:r>
          <a:endParaRPr lang="nb-NO" dirty="0"/>
        </a:p>
      </dgm:t>
    </dgm:pt>
    <dgm:pt modelId="{0E70416A-74BB-4842-B9D1-C969450F5048}" type="parTrans" cxnId="{2BDA8444-9EB8-4BCD-913E-7DE2543E6DC3}">
      <dgm:prSet/>
      <dgm:spPr>
        <a:xfrm>
          <a:off x="593641" y="1449714"/>
          <a:ext cx="3579494" cy="247536"/>
        </a:xfrm>
      </dgm:spPr>
      <dgm:t>
        <a:bodyPr/>
        <a:lstStyle/>
        <a:p>
          <a:endParaRPr lang="nb-NO"/>
        </a:p>
      </dgm:t>
    </dgm:pt>
    <dgm:pt modelId="{AEC2E59F-8F8D-439C-9249-B11C18F6DA07}" type="sibTrans" cxnId="{2BDA8444-9EB8-4BCD-913E-7DE2543E6DC3}">
      <dgm:prSet/>
      <dgm:spPr/>
      <dgm:t>
        <a:bodyPr/>
        <a:lstStyle/>
        <a:p>
          <a:endParaRPr lang="nb-NO"/>
        </a:p>
      </dgm:t>
    </dgm:pt>
    <dgm:pt modelId="{D1A7098F-FA8A-4AEB-91FE-993DCBBAC792}">
      <dgm:prSet phldrT="[Tekst]"/>
      <dgm:spPr>
        <a:xfrm>
          <a:off x="1430550" y="1697250"/>
          <a:ext cx="1178744" cy="589372"/>
        </a:xfrm>
      </dgm:spPr>
      <dgm:t>
        <a:bodyPr/>
        <a:lstStyle/>
        <a:p>
          <a:r>
            <a:rPr lang="nb-NO" smtClean="0"/>
            <a:t>Strand oppvekstsenter</a:t>
          </a:r>
          <a:endParaRPr lang="nb-NO" dirty="0"/>
        </a:p>
      </dgm:t>
    </dgm:pt>
    <dgm:pt modelId="{828EA2C4-1481-4BFE-901E-36F58AE66A7E}" type="parTrans" cxnId="{1CDA927F-860B-482B-B3AC-3B9022F8783B}">
      <dgm:prSet/>
      <dgm:spPr>
        <a:xfrm>
          <a:off x="2019922" y="1449714"/>
          <a:ext cx="2153214" cy="247536"/>
        </a:xfrm>
      </dgm:spPr>
      <dgm:t>
        <a:bodyPr/>
        <a:lstStyle/>
        <a:p>
          <a:endParaRPr lang="nb-NO"/>
        </a:p>
      </dgm:t>
    </dgm:pt>
    <dgm:pt modelId="{66ABC5D1-6B5C-4E0B-B0E7-AB34557198C0}" type="sibTrans" cxnId="{1CDA927F-860B-482B-B3AC-3B9022F8783B}">
      <dgm:prSet/>
      <dgm:spPr/>
      <dgm:t>
        <a:bodyPr/>
        <a:lstStyle/>
        <a:p>
          <a:endParaRPr lang="nb-NO"/>
        </a:p>
      </dgm:t>
    </dgm:pt>
    <dgm:pt modelId="{D01B859E-5DBB-4AC1-BFC5-7BFDD294CCE9}">
      <dgm:prSet phldrT="[Tekst]"/>
      <dgm:spPr>
        <a:xfrm>
          <a:off x="4283111" y="1697250"/>
          <a:ext cx="1178744" cy="589372"/>
        </a:xfrm>
      </dgm:spPr>
      <dgm:t>
        <a:bodyPr/>
        <a:lstStyle/>
        <a:p>
          <a:r>
            <a:rPr lang="nb-NO" smtClean="0"/>
            <a:t>Barman </a:t>
          </a:r>
        </a:p>
        <a:p>
          <a:r>
            <a:rPr lang="nb-NO" smtClean="0"/>
            <a:t>oppvekstsenter</a:t>
          </a:r>
          <a:endParaRPr lang="nb-NO" dirty="0"/>
        </a:p>
      </dgm:t>
    </dgm:pt>
    <dgm:pt modelId="{B672B042-4DDA-4A77-B579-FD84488C50EC}" type="parTrans" cxnId="{87F0ECC6-B7E5-499E-B2E7-00781FC33571}">
      <dgm:prSet/>
      <dgm:spPr>
        <a:xfrm>
          <a:off x="4173136" y="1449714"/>
          <a:ext cx="699346" cy="247536"/>
        </a:xfrm>
      </dgm:spPr>
      <dgm:t>
        <a:bodyPr/>
        <a:lstStyle/>
        <a:p>
          <a:endParaRPr lang="nb-NO"/>
        </a:p>
      </dgm:t>
    </dgm:pt>
    <dgm:pt modelId="{A32A0F38-0976-4622-B86D-95E529074E85}" type="sibTrans" cxnId="{87F0ECC6-B7E5-499E-B2E7-00781FC33571}">
      <dgm:prSet/>
      <dgm:spPr/>
      <dgm:t>
        <a:bodyPr/>
        <a:lstStyle/>
        <a:p>
          <a:endParaRPr lang="nb-NO"/>
        </a:p>
      </dgm:t>
    </dgm:pt>
    <dgm:pt modelId="{2B08132F-0C4B-445B-A187-D5B175E16141}">
      <dgm:prSet/>
      <dgm:spPr>
        <a:xfrm>
          <a:off x="298955" y="2534159"/>
          <a:ext cx="1178744" cy="589372"/>
        </a:xfrm>
      </dgm:spPr>
      <dgm:t>
        <a:bodyPr/>
        <a:lstStyle/>
        <a:p>
          <a:r>
            <a:rPr lang="nb-NO" dirty="0" smtClean="0"/>
            <a:t>Fillan skole</a:t>
          </a:r>
        </a:p>
        <a:p>
          <a:r>
            <a:rPr lang="nb-NO" dirty="0" smtClean="0"/>
            <a:t>Rektor </a:t>
          </a:r>
        </a:p>
        <a:p>
          <a:r>
            <a:rPr lang="nb-NO" dirty="0" smtClean="0"/>
            <a:t>Hege Østmark</a:t>
          </a:r>
        </a:p>
        <a:p>
          <a:r>
            <a:rPr lang="nb-NO" dirty="0" smtClean="0"/>
            <a:t>72 44 17 85</a:t>
          </a:r>
        </a:p>
      </dgm:t>
    </dgm:pt>
    <dgm:pt modelId="{D8C7E5A9-F2F7-4F14-9D3D-0BAE09EDCD41}" type="parTrans" cxnId="{7BA51975-7B92-4CDF-BDCC-F69FE2523531}">
      <dgm:prSet/>
      <dgm:spPr>
        <a:xfrm>
          <a:off x="122144" y="2286622"/>
          <a:ext cx="176811" cy="542222"/>
        </a:xfrm>
      </dgm:spPr>
      <dgm:t>
        <a:bodyPr/>
        <a:lstStyle/>
        <a:p>
          <a:endParaRPr lang="nb-NO"/>
        </a:p>
      </dgm:t>
    </dgm:pt>
    <dgm:pt modelId="{05536442-88BD-446C-B049-425F5807D6CD}" type="sibTrans" cxnId="{7BA51975-7B92-4CDF-BDCC-F69FE2523531}">
      <dgm:prSet/>
      <dgm:spPr/>
      <dgm:t>
        <a:bodyPr/>
        <a:lstStyle/>
        <a:p>
          <a:endParaRPr lang="nb-NO"/>
        </a:p>
      </dgm:t>
    </dgm:pt>
    <dgm:pt modelId="{346CBE0F-C84B-44B4-9D0C-BC1214779BE5}">
      <dgm:prSet/>
      <dgm:spPr>
        <a:xfrm>
          <a:off x="298955" y="3371067"/>
          <a:ext cx="1178744" cy="589372"/>
        </a:xfrm>
      </dgm:spPr>
      <dgm:t>
        <a:bodyPr/>
        <a:lstStyle/>
        <a:p>
          <a:r>
            <a:rPr lang="nb-NO" dirty="0" smtClean="0"/>
            <a:t>Fillan barnehage</a:t>
          </a:r>
        </a:p>
        <a:p>
          <a:r>
            <a:rPr lang="nb-NO" dirty="0" err="1" smtClean="0"/>
            <a:t>Kst</a:t>
          </a:r>
          <a:r>
            <a:rPr lang="nb-NO" dirty="0" smtClean="0"/>
            <a:t> styrer </a:t>
          </a:r>
        </a:p>
        <a:p>
          <a:r>
            <a:rPr lang="nb-NO" dirty="0" smtClean="0"/>
            <a:t>Stine M. Karlsen</a:t>
          </a:r>
        </a:p>
        <a:p>
          <a:r>
            <a:rPr lang="nb-NO" dirty="0" smtClean="0"/>
            <a:t>72 44 18 25</a:t>
          </a:r>
          <a:endParaRPr lang="nb-NO" dirty="0"/>
        </a:p>
      </dgm:t>
    </dgm:pt>
    <dgm:pt modelId="{5353B981-E658-4FBA-909E-A2BD29259F81}" type="parTrans" cxnId="{6758B90E-A472-4BC3-A27E-664DBED0D9AC}">
      <dgm:prSet/>
      <dgm:spPr>
        <a:xfrm>
          <a:off x="122144" y="2286622"/>
          <a:ext cx="176811" cy="1379130"/>
        </a:xfrm>
      </dgm:spPr>
      <dgm:t>
        <a:bodyPr/>
        <a:lstStyle/>
        <a:p>
          <a:endParaRPr lang="nb-NO"/>
        </a:p>
      </dgm:t>
    </dgm:pt>
    <dgm:pt modelId="{E275DB0F-FF63-4E01-80CF-FD7DC3D68286}" type="sibTrans" cxnId="{6758B90E-A472-4BC3-A27E-664DBED0D9AC}">
      <dgm:prSet/>
      <dgm:spPr/>
      <dgm:t>
        <a:bodyPr/>
        <a:lstStyle/>
        <a:p>
          <a:endParaRPr lang="nb-NO"/>
        </a:p>
      </dgm:t>
    </dgm:pt>
    <dgm:pt modelId="{B26BA422-191A-4290-AF2D-5028B4A115D0}">
      <dgm:prSet/>
      <dgm:spPr>
        <a:xfrm>
          <a:off x="1725236" y="2534159"/>
          <a:ext cx="1178744" cy="589372"/>
        </a:xfrm>
      </dgm:spPr>
      <dgm:t>
        <a:bodyPr/>
        <a:lstStyle/>
        <a:p>
          <a:r>
            <a:rPr lang="nb-NO" dirty="0" smtClean="0"/>
            <a:t>Rektor </a:t>
          </a:r>
        </a:p>
        <a:p>
          <a:r>
            <a:rPr lang="nb-NO" dirty="0" smtClean="0"/>
            <a:t>Bjørg V. Jakobsen</a:t>
          </a:r>
        </a:p>
        <a:p>
          <a:r>
            <a:rPr lang="nb-NO" dirty="0" smtClean="0"/>
            <a:t>72 44 18 40</a:t>
          </a:r>
          <a:endParaRPr lang="nb-NO" dirty="0"/>
        </a:p>
      </dgm:t>
    </dgm:pt>
    <dgm:pt modelId="{7793896F-6009-4AE2-B903-07B7755E53B2}" type="parTrans" cxnId="{BBADC10F-8E33-469E-9F3A-32B36347FA6C}">
      <dgm:prSet/>
      <dgm:spPr>
        <a:xfrm>
          <a:off x="1548424" y="2286622"/>
          <a:ext cx="176811" cy="542222"/>
        </a:xfrm>
      </dgm:spPr>
      <dgm:t>
        <a:bodyPr/>
        <a:lstStyle/>
        <a:p>
          <a:endParaRPr lang="nb-NO"/>
        </a:p>
      </dgm:t>
    </dgm:pt>
    <dgm:pt modelId="{8A62B3BA-9EDA-4DAF-A125-5551B4B24015}" type="sibTrans" cxnId="{BBADC10F-8E33-469E-9F3A-32B36347FA6C}">
      <dgm:prSet/>
      <dgm:spPr/>
      <dgm:t>
        <a:bodyPr/>
        <a:lstStyle/>
        <a:p>
          <a:endParaRPr lang="nb-NO"/>
        </a:p>
      </dgm:t>
    </dgm:pt>
    <dgm:pt modelId="{757FD3C2-28F6-418B-BE13-835DA780214F}">
      <dgm:prSet/>
      <dgm:spPr>
        <a:xfrm>
          <a:off x="1725236" y="3371067"/>
          <a:ext cx="1178744" cy="589372"/>
        </a:xfrm>
      </dgm:spPr>
      <dgm:t>
        <a:bodyPr/>
        <a:lstStyle/>
        <a:p>
          <a:r>
            <a:rPr lang="nb-NO" dirty="0" smtClean="0"/>
            <a:t>Styrer</a:t>
          </a:r>
        </a:p>
        <a:p>
          <a:r>
            <a:rPr lang="nb-NO" dirty="0" smtClean="0"/>
            <a:t>Linda Postholm</a:t>
          </a:r>
        </a:p>
        <a:p>
          <a:r>
            <a:rPr lang="nb-NO" dirty="0" smtClean="0"/>
            <a:t>72 44 18 46</a:t>
          </a:r>
          <a:endParaRPr lang="nb-NO" dirty="0"/>
        </a:p>
      </dgm:t>
    </dgm:pt>
    <dgm:pt modelId="{A03ABAC7-93C8-4157-AA22-39D33BA1D16C}" type="parTrans" cxnId="{38FC1A3D-C585-4B79-B13A-E15F68EFCC1D}">
      <dgm:prSet/>
      <dgm:spPr>
        <a:xfrm>
          <a:off x="1548424" y="2286622"/>
          <a:ext cx="176811" cy="1379130"/>
        </a:xfrm>
      </dgm:spPr>
      <dgm:t>
        <a:bodyPr/>
        <a:lstStyle/>
        <a:p>
          <a:endParaRPr lang="nb-NO"/>
        </a:p>
      </dgm:t>
    </dgm:pt>
    <dgm:pt modelId="{5DD59145-3E93-41DC-8CEC-E2683229E4C3}" type="sibTrans" cxnId="{38FC1A3D-C585-4B79-B13A-E15F68EFCC1D}">
      <dgm:prSet/>
      <dgm:spPr/>
      <dgm:t>
        <a:bodyPr/>
        <a:lstStyle/>
        <a:p>
          <a:endParaRPr lang="nb-NO"/>
        </a:p>
      </dgm:t>
    </dgm:pt>
    <dgm:pt modelId="{E77C0C4D-4AAB-45D5-A956-78926788D010}">
      <dgm:prSet/>
      <dgm:spPr>
        <a:xfrm>
          <a:off x="2856830" y="1697250"/>
          <a:ext cx="1178744" cy="589372"/>
        </a:xfrm>
      </dgm:spPr>
      <dgm:t>
        <a:bodyPr/>
        <a:lstStyle/>
        <a:p>
          <a:r>
            <a:rPr lang="nb-NO" smtClean="0"/>
            <a:t>Kvenvær oppvekstsenter</a:t>
          </a:r>
          <a:endParaRPr lang="nb-NO" dirty="0" smtClean="0"/>
        </a:p>
      </dgm:t>
    </dgm:pt>
    <dgm:pt modelId="{2FCD05B4-5D77-4D4F-9CE7-B8A779B60197}" type="parTrans" cxnId="{3B4F0B2E-4EE8-4BF1-9AE1-A38B717BEB4B}">
      <dgm:prSet/>
      <dgm:spPr>
        <a:xfrm>
          <a:off x="3446203" y="1449714"/>
          <a:ext cx="726933" cy="247536"/>
        </a:xfrm>
      </dgm:spPr>
      <dgm:t>
        <a:bodyPr/>
        <a:lstStyle/>
        <a:p>
          <a:endParaRPr lang="nb-NO"/>
        </a:p>
      </dgm:t>
    </dgm:pt>
    <dgm:pt modelId="{F7BF2531-9111-4707-89C1-6D565A4E297B}" type="sibTrans" cxnId="{3B4F0B2E-4EE8-4BF1-9AE1-A38B717BEB4B}">
      <dgm:prSet/>
      <dgm:spPr/>
      <dgm:t>
        <a:bodyPr/>
        <a:lstStyle/>
        <a:p>
          <a:endParaRPr lang="nb-NO"/>
        </a:p>
      </dgm:t>
    </dgm:pt>
    <dgm:pt modelId="{48143626-B6D2-47D3-8392-5A1A9D9C1BFF}">
      <dgm:prSet/>
      <dgm:spPr>
        <a:xfrm>
          <a:off x="4577797" y="2534159"/>
          <a:ext cx="1178744" cy="589372"/>
        </a:xfrm>
      </dgm:spPr>
      <dgm:t>
        <a:bodyPr/>
        <a:lstStyle/>
        <a:p>
          <a:r>
            <a:rPr lang="nb-NO" dirty="0" smtClean="0"/>
            <a:t>Rektor </a:t>
          </a:r>
        </a:p>
        <a:p>
          <a:r>
            <a:rPr lang="nb-NO" dirty="0" smtClean="0"/>
            <a:t>Elin Sivertsen’</a:t>
          </a:r>
        </a:p>
        <a:p>
          <a:r>
            <a:rPr lang="nb-NO" dirty="0" smtClean="0"/>
            <a:t>72 44 19 15</a:t>
          </a:r>
        </a:p>
      </dgm:t>
    </dgm:pt>
    <dgm:pt modelId="{29416765-71AD-4F44-8397-2D8499193E18}" type="parTrans" cxnId="{0F0BED23-BAC7-46FB-AD96-2D2CF84A9D20}">
      <dgm:prSet/>
      <dgm:spPr>
        <a:xfrm>
          <a:off x="4400985" y="2286622"/>
          <a:ext cx="176811" cy="542222"/>
        </a:xfrm>
      </dgm:spPr>
      <dgm:t>
        <a:bodyPr/>
        <a:lstStyle/>
        <a:p>
          <a:endParaRPr lang="nb-NO"/>
        </a:p>
      </dgm:t>
    </dgm:pt>
    <dgm:pt modelId="{FE7ABFB2-7800-40E7-BB51-E8687A37F540}" type="sibTrans" cxnId="{0F0BED23-BAC7-46FB-AD96-2D2CF84A9D20}">
      <dgm:prSet/>
      <dgm:spPr/>
      <dgm:t>
        <a:bodyPr/>
        <a:lstStyle/>
        <a:p>
          <a:endParaRPr lang="nb-NO"/>
        </a:p>
      </dgm:t>
    </dgm:pt>
    <dgm:pt modelId="{8DE0FC50-36D0-41E6-ABC3-69EEFAF26B51}">
      <dgm:prSet/>
      <dgm:spPr>
        <a:xfrm>
          <a:off x="4577797" y="3371067"/>
          <a:ext cx="1178744" cy="589372"/>
        </a:xfrm>
      </dgm:spPr>
      <dgm:t>
        <a:bodyPr/>
        <a:lstStyle/>
        <a:p>
          <a:r>
            <a:rPr lang="nb-NO" dirty="0" smtClean="0"/>
            <a:t>Styrer</a:t>
          </a:r>
        </a:p>
        <a:p>
          <a:r>
            <a:rPr lang="nb-NO" dirty="0" smtClean="0"/>
            <a:t>Eva Braseth</a:t>
          </a:r>
        </a:p>
        <a:p>
          <a:r>
            <a:rPr lang="nb-NO" dirty="0" smtClean="0"/>
            <a:t>72 44 19 16</a:t>
          </a:r>
          <a:endParaRPr lang="nb-NO" dirty="0"/>
        </a:p>
      </dgm:t>
    </dgm:pt>
    <dgm:pt modelId="{A5BFB797-2BA9-4E6D-9178-32F3F6C72E82}" type="parTrans" cxnId="{26601626-4ED5-46C2-B121-D1DB76AC9767}">
      <dgm:prSet/>
      <dgm:spPr>
        <a:xfrm>
          <a:off x="4400985" y="2286622"/>
          <a:ext cx="176811" cy="1379130"/>
        </a:xfrm>
      </dgm:spPr>
      <dgm:t>
        <a:bodyPr/>
        <a:lstStyle/>
        <a:p>
          <a:endParaRPr lang="nb-NO"/>
        </a:p>
      </dgm:t>
    </dgm:pt>
    <dgm:pt modelId="{2D8185EC-6342-4E9E-BE6A-87A0EE4E4D2E}" type="sibTrans" cxnId="{26601626-4ED5-46C2-B121-D1DB76AC9767}">
      <dgm:prSet/>
      <dgm:spPr/>
      <dgm:t>
        <a:bodyPr/>
        <a:lstStyle/>
        <a:p>
          <a:endParaRPr lang="nb-NO"/>
        </a:p>
      </dgm:t>
    </dgm:pt>
    <dgm:pt modelId="{95D5E279-1895-4DA5-814B-5EA5624FC73A}">
      <dgm:prSet/>
      <dgm:spPr>
        <a:xfrm>
          <a:off x="5709391" y="1697250"/>
          <a:ext cx="1178744" cy="589372"/>
        </a:xfrm>
      </dgm:spPr>
      <dgm:t>
        <a:bodyPr/>
        <a:lstStyle/>
        <a:p>
          <a:r>
            <a:rPr lang="nb-NO" smtClean="0"/>
            <a:t>Knarrlagsund oppvekstsenter</a:t>
          </a:r>
          <a:endParaRPr lang="nb-NO" dirty="0"/>
        </a:p>
      </dgm:t>
    </dgm:pt>
    <dgm:pt modelId="{74A08E9A-C3E0-426B-8B67-B17CD99463D4}" type="parTrans" cxnId="{793BAAF7-7638-4A4C-8364-2909CD6F3C78}">
      <dgm:prSet/>
      <dgm:spPr>
        <a:xfrm>
          <a:off x="4173136" y="1449714"/>
          <a:ext cx="2125627" cy="247536"/>
        </a:xfrm>
      </dgm:spPr>
      <dgm:t>
        <a:bodyPr/>
        <a:lstStyle/>
        <a:p>
          <a:endParaRPr lang="nb-NO"/>
        </a:p>
      </dgm:t>
    </dgm:pt>
    <dgm:pt modelId="{1F8E8263-8145-425E-9919-F9ECD9072AC1}" type="sibTrans" cxnId="{793BAAF7-7638-4A4C-8364-2909CD6F3C78}">
      <dgm:prSet/>
      <dgm:spPr/>
      <dgm:t>
        <a:bodyPr/>
        <a:lstStyle/>
        <a:p>
          <a:endParaRPr lang="nb-NO"/>
        </a:p>
      </dgm:t>
    </dgm:pt>
    <dgm:pt modelId="{FC4EECB8-3731-43CC-AF41-2EBD23916674}">
      <dgm:prSet/>
      <dgm:spPr>
        <a:xfrm>
          <a:off x="6031665" y="2534159"/>
          <a:ext cx="1178744" cy="589372"/>
        </a:xfrm>
      </dgm:spPr>
      <dgm:t>
        <a:bodyPr/>
        <a:lstStyle/>
        <a:p>
          <a:r>
            <a:rPr lang="nb-NO" dirty="0" smtClean="0"/>
            <a:t>Rektor</a:t>
          </a:r>
        </a:p>
        <a:p>
          <a:r>
            <a:rPr lang="nb-NO" dirty="0" smtClean="0"/>
            <a:t>Kenneth Nordgård</a:t>
          </a:r>
        </a:p>
        <a:p>
          <a:r>
            <a:rPr lang="nb-NO" dirty="0" smtClean="0"/>
            <a:t>72 44 18 30</a:t>
          </a:r>
          <a:endParaRPr lang="nb-NO" dirty="0"/>
        </a:p>
      </dgm:t>
    </dgm:pt>
    <dgm:pt modelId="{482ED06B-D1B9-4B50-A270-ED0B2D3CA4FA}" type="parTrans" cxnId="{F0AD8D6E-D33C-4460-AB8C-A8914F4005A4}">
      <dgm:prSet/>
      <dgm:spPr>
        <a:xfrm>
          <a:off x="5827266" y="2286622"/>
          <a:ext cx="204398" cy="542222"/>
        </a:xfrm>
      </dgm:spPr>
      <dgm:t>
        <a:bodyPr/>
        <a:lstStyle/>
        <a:p>
          <a:endParaRPr lang="nb-NO"/>
        </a:p>
      </dgm:t>
    </dgm:pt>
    <dgm:pt modelId="{22397010-BA86-4516-B875-D1AF2F4C6E9B}" type="sibTrans" cxnId="{F0AD8D6E-D33C-4460-AB8C-A8914F4005A4}">
      <dgm:prSet/>
      <dgm:spPr/>
      <dgm:t>
        <a:bodyPr/>
        <a:lstStyle/>
        <a:p>
          <a:endParaRPr lang="nb-NO"/>
        </a:p>
      </dgm:t>
    </dgm:pt>
    <dgm:pt modelId="{471960E9-C3FA-4206-8F83-093B685AA162}">
      <dgm:prSet/>
      <dgm:spPr>
        <a:xfrm>
          <a:off x="6004078" y="3371067"/>
          <a:ext cx="1178744" cy="589372"/>
        </a:xfrm>
      </dgm:spPr>
      <dgm:t>
        <a:bodyPr/>
        <a:lstStyle/>
        <a:p>
          <a:r>
            <a:rPr lang="nb-NO" dirty="0" smtClean="0"/>
            <a:t>Styrer</a:t>
          </a:r>
        </a:p>
        <a:p>
          <a:r>
            <a:rPr lang="nb-NO" dirty="0" smtClean="0"/>
            <a:t>Laila Bye</a:t>
          </a:r>
        </a:p>
        <a:p>
          <a:r>
            <a:rPr lang="nb-NO" dirty="0" smtClean="0"/>
            <a:t>72 44 18 31</a:t>
          </a:r>
          <a:endParaRPr lang="nb-NO" dirty="0"/>
        </a:p>
      </dgm:t>
    </dgm:pt>
    <dgm:pt modelId="{48E84164-22E4-4FE8-A3C0-19C7A7CD313C}" type="parTrans" cxnId="{624FD3B4-B0C9-4035-A6C4-E326C34011F6}">
      <dgm:prSet/>
      <dgm:spPr>
        <a:xfrm>
          <a:off x="5827266" y="2286622"/>
          <a:ext cx="176811" cy="1379130"/>
        </a:xfrm>
      </dgm:spPr>
      <dgm:t>
        <a:bodyPr/>
        <a:lstStyle/>
        <a:p>
          <a:endParaRPr lang="nb-NO"/>
        </a:p>
      </dgm:t>
    </dgm:pt>
    <dgm:pt modelId="{62E690CB-8ADC-419A-94D3-5BB3F92447D2}" type="sibTrans" cxnId="{624FD3B4-B0C9-4035-A6C4-E326C34011F6}">
      <dgm:prSet/>
      <dgm:spPr/>
      <dgm:t>
        <a:bodyPr/>
        <a:lstStyle/>
        <a:p>
          <a:endParaRPr lang="nb-NO"/>
        </a:p>
      </dgm:t>
    </dgm:pt>
    <dgm:pt modelId="{43479DD0-512E-4C26-8411-244AF9300FED}">
      <dgm:prSet/>
      <dgm:spPr>
        <a:xfrm>
          <a:off x="7163259" y="1697250"/>
          <a:ext cx="1178744" cy="589372"/>
        </a:xfrm>
      </dgm:spPr>
      <dgm:t>
        <a:bodyPr/>
        <a:lstStyle/>
        <a:p>
          <a:r>
            <a:rPr lang="nb-NO" smtClean="0"/>
            <a:t>PP-tjenesten i</a:t>
          </a:r>
        </a:p>
        <a:p>
          <a:r>
            <a:rPr lang="nb-NO" smtClean="0"/>
            <a:t>Sør-Fosen</a:t>
          </a:r>
          <a:endParaRPr lang="nb-NO" dirty="0"/>
        </a:p>
      </dgm:t>
    </dgm:pt>
    <dgm:pt modelId="{B6011973-DC8D-49DD-9CE6-F99A8E865542}" type="parTrans" cxnId="{D0D4938B-8A6B-4DD0-B907-A3AE31F6117F}">
      <dgm:prSet/>
      <dgm:spPr>
        <a:xfrm>
          <a:off x="4173136" y="1449714"/>
          <a:ext cx="3579494" cy="247536"/>
        </a:xfrm>
      </dgm:spPr>
      <dgm:t>
        <a:bodyPr/>
        <a:lstStyle/>
        <a:p>
          <a:endParaRPr lang="nb-NO"/>
        </a:p>
      </dgm:t>
    </dgm:pt>
    <dgm:pt modelId="{59562079-62F2-4B35-8AE0-AF315864A9A7}" type="sibTrans" cxnId="{D0D4938B-8A6B-4DD0-B907-A3AE31F6117F}">
      <dgm:prSet/>
      <dgm:spPr/>
      <dgm:t>
        <a:bodyPr/>
        <a:lstStyle/>
        <a:p>
          <a:endParaRPr lang="nb-NO"/>
        </a:p>
      </dgm:t>
    </dgm:pt>
    <dgm:pt modelId="{4D1ADE63-0F1E-4C0D-A0E0-CB8CFC83ECB5}">
      <dgm:prSet/>
      <dgm:spPr>
        <a:xfrm>
          <a:off x="7457945" y="2534159"/>
          <a:ext cx="1178744" cy="589372"/>
        </a:xfrm>
      </dgm:spPr>
      <dgm:t>
        <a:bodyPr/>
        <a:lstStyle/>
        <a:p>
          <a:r>
            <a:rPr lang="nb-NO" dirty="0" smtClean="0"/>
            <a:t>Enhetsleder</a:t>
          </a:r>
        </a:p>
        <a:p>
          <a:r>
            <a:rPr lang="nb-NO" dirty="0" smtClean="0"/>
            <a:t>Lena Antonsen</a:t>
          </a:r>
        </a:p>
        <a:p>
          <a:r>
            <a:rPr lang="nb-NO" dirty="0" smtClean="0"/>
            <a:t>72 44 17 74</a:t>
          </a:r>
          <a:endParaRPr lang="nb-NO" dirty="0"/>
        </a:p>
      </dgm:t>
    </dgm:pt>
    <dgm:pt modelId="{A1838F9C-7743-414A-9553-AD941D206ED8}" type="parTrans" cxnId="{8CB0F632-8DD5-437D-A1E9-1DBA430131F0}">
      <dgm:prSet/>
      <dgm:spPr>
        <a:xfrm>
          <a:off x="7281134" y="2286622"/>
          <a:ext cx="176811" cy="542222"/>
        </a:xfrm>
      </dgm:spPr>
      <dgm:t>
        <a:bodyPr/>
        <a:lstStyle/>
        <a:p>
          <a:endParaRPr lang="nb-NO"/>
        </a:p>
      </dgm:t>
    </dgm:pt>
    <dgm:pt modelId="{7149ECA0-08F4-4044-8419-5B9DDD59642E}" type="sibTrans" cxnId="{8CB0F632-8DD5-437D-A1E9-1DBA430131F0}">
      <dgm:prSet/>
      <dgm:spPr/>
      <dgm:t>
        <a:bodyPr/>
        <a:lstStyle/>
        <a:p>
          <a:endParaRPr lang="nb-NO"/>
        </a:p>
      </dgm:t>
    </dgm:pt>
    <dgm:pt modelId="{0220E709-897D-4363-93B6-2C37701CB670}">
      <dgm:prSet/>
      <dgm:spPr>
        <a:xfrm>
          <a:off x="3151516" y="2534159"/>
          <a:ext cx="1178744" cy="589372"/>
        </a:xfrm>
      </dgm:spPr>
      <dgm:t>
        <a:bodyPr/>
        <a:lstStyle/>
        <a:p>
          <a:r>
            <a:rPr lang="nb-NO" dirty="0" smtClean="0"/>
            <a:t>Enhetsleder Annette Lindroos</a:t>
          </a:r>
        </a:p>
        <a:p>
          <a:r>
            <a:rPr lang="nb-NO" dirty="0" smtClean="0"/>
            <a:t>72 44 19 24</a:t>
          </a:r>
          <a:endParaRPr lang="nb-NO" dirty="0"/>
        </a:p>
      </dgm:t>
    </dgm:pt>
    <dgm:pt modelId="{019188D0-D4DD-488A-AB30-16E50A921B8C}" type="parTrans" cxnId="{7EC16F63-AC2D-4B01-BFA2-6163D18BA7B2}">
      <dgm:prSet/>
      <dgm:spPr>
        <a:xfrm>
          <a:off x="2974705" y="2286622"/>
          <a:ext cx="176811" cy="542222"/>
        </a:xfrm>
      </dgm:spPr>
      <dgm:t>
        <a:bodyPr/>
        <a:lstStyle/>
        <a:p>
          <a:endParaRPr lang="nb-NO"/>
        </a:p>
      </dgm:t>
    </dgm:pt>
    <dgm:pt modelId="{0E2F6329-EE3E-41FF-ACB1-C6EF4AAA7B38}" type="sibTrans" cxnId="{7EC16F63-AC2D-4B01-BFA2-6163D18BA7B2}">
      <dgm:prSet/>
      <dgm:spPr/>
      <dgm:t>
        <a:bodyPr/>
        <a:lstStyle/>
        <a:p>
          <a:endParaRPr lang="nb-NO"/>
        </a:p>
      </dgm:t>
    </dgm:pt>
    <dgm:pt modelId="{2B720CD0-CA91-4E31-B34A-0169A49BA854}">
      <dgm:prSet/>
      <dgm:spPr/>
      <dgm:t>
        <a:bodyPr/>
        <a:lstStyle/>
        <a:p>
          <a:r>
            <a:rPr lang="nb-NO" dirty="0" err="1" smtClean="0"/>
            <a:t>Hemnskjela</a:t>
          </a:r>
          <a:endParaRPr lang="nb-NO" dirty="0" smtClean="0"/>
        </a:p>
        <a:p>
          <a:r>
            <a:rPr lang="nb-NO" dirty="0" smtClean="0"/>
            <a:t>oppvekstsenter</a:t>
          </a:r>
          <a:endParaRPr lang="nb-NO" dirty="0"/>
        </a:p>
      </dgm:t>
    </dgm:pt>
    <dgm:pt modelId="{8AE60619-7B7A-4B02-A1DC-21D00581D69D}" type="parTrans" cxnId="{F0810805-0F95-470B-9355-E75D26A2788D}">
      <dgm:prSet/>
      <dgm:spPr/>
      <dgm:t>
        <a:bodyPr/>
        <a:lstStyle/>
        <a:p>
          <a:endParaRPr lang="nb-NO"/>
        </a:p>
      </dgm:t>
    </dgm:pt>
    <dgm:pt modelId="{FA7C51DD-87FC-4887-A039-43F7BC1C935E}" type="sibTrans" cxnId="{F0810805-0F95-470B-9355-E75D26A2788D}">
      <dgm:prSet/>
      <dgm:spPr/>
      <dgm:t>
        <a:bodyPr/>
        <a:lstStyle/>
        <a:p>
          <a:endParaRPr lang="nb-NO"/>
        </a:p>
      </dgm:t>
    </dgm:pt>
    <dgm:pt modelId="{6F1BDCA2-0E9C-48A3-92C8-9B1EB14D0ED9}">
      <dgm:prSet/>
      <dgm:spPr/>
      <dgm:t>
        <a:bodyPr/>
        <a:lstStyle/>
        <a:p>
          <a:r>
            <a:rPr lang="nb-NO" dirty="0" smtClean="0"/>
            <a:t>Kst. Enhetsleder</a:t>
          </a:r>
        </a:p>
        <a:p>
          <a:r>
            <a:rPr lang="nb-NO" dirty="0" smtClean="0"/>
            <a:t>Mona Elisabeth Eriksen</a:t>
          </a:r>
        </a:p>
        <a:p>
          <a:r>
            <a:rPr lang="nb-NO" dirty="0" smtClean="0"/>
            <a:t>72 45 55 11</a:t>
          </a:r>
          <a:endParaRPr lang="nb-NO" dirty="0"/>
        </a:p>
      </dgm:t>
    </dgm:pt>
    <dgm:pt modelId="{003EC105-1675-49A7-8417-F96E1E816E25}" type="parTrans" cxnId="{E85F0BCE-3FAA-4FE5-AC5E-4F3D61080CF4}">
      <dgm:prSet/>
      <dgm:spPr/>
      <dgm:t>
        <a:bodyPr/>
        <a:lstStyle/>
        <a:p>
          <a:endParaRPr lang="nb-NO"/>
        </a:p>
      </dgm:t>
    </dgm:pt>
    <dgm:pt modelId="{81AF2D5D-973C-4F8C-8199-08F78D7AFCDD}" type="sibTrans" cxnId="{E85F0BCE-3FAA-4FE5-AC5E-4F3D61080CF4}">
      <dgm:prSet/>
      <dgm:spPr/>
      <dgm:t>
        <a:bodyPr/>
        <a:lstStyle/>
        <a:p>
          <a:endParaRPr lang="nb-NO"/>
        </a:p>
      </dgm:t>
    </dgm:pt>
    <dgm:pt modelId="{DB5FC93B-CDAA-4B5E-B696-B52FCB6B510F}">
      <dgm:prSet/>
      <dgm:spPr/>
      <dgm:t>
        <a:bodyPr/>
        <a:lstStyle/>
        <a:p>
          <a:r>
            <a:rPr lang="nb-NO" dirty="0" smtClean="0"/>
            <a:t>Barnevern</a:t>
          </a:r>
          <a:endParaRPr lang="nb-NO" dirty="0"/>
        </a:p>
      </dgm:t>
    </dgm:pt>
    <dgm:pt modelId="{910C35EF-83C7-4581-9466-44DDB32AB179}" type="parTrans" cxnId="{0302119B-A89F-4B8F-8BC5-015F148D22CC}">
      <dgm:prSet/>
      <dgm:spPr/>
      <dgm:t>
        <a:bodyPr/>
        <a:lstStyle/>
        <a:p>
          <a:endParaRPr lang="nb-NO"/>
        </a:p>
      </dgm:t>
    </dgm:pt>
    <dgm:pt modelId="{BC267765-B31B-4D06-8BD6-2A748445EFD1}" type="sibTrans" cxnId="{0302119B-A89F-4B8F-8BC5-015F148D22CC}">
      <dgm:prSet/>
      <dgm:spPr/>
      <dgm:t>
        <a:bodyPr/>
        <a:lstStyle/>
        <a:p>
          <a:endParaRPr lang="nb-NO"/>
        </a:p>
      </dgm:t>
    </dgm:pt>
    <dgm:pt modelId="{965D3908-C7D0-4324-9708-2DAF21CE170E}">
      <dgm:prSet/>
      <dgm:spPr/>
      <dgm:t>
        <a:bodyPr/>
        <a:lstStyle/>
        <a:p>
          <a:r>
            <a:rPr lang="nb-NO" dirty="0" smtClean="0"/>
            <a:t>Enhetsleder</a:t>
          </a:r>
        </a:p>
        <a:p>
          <a:r>
            <a:rPr lang="nb-NO" dirty="0" smtClean="0"/>
            <a:t>Mari Wedø Jektvik</a:t>
          </a:r>
        </a:p>
        <a:p>
          <a:r>
            <a:rPr lang="nb-NO" dirty="0" smtClean="0"/>
            <a:t>72 46 51 30</a:t>
          </a:r>
          <a:endParaRPr lang="nb-NO" dirty="0"/>
        </a:p>
      </dgm:t>
    </dgm:pt>
    <dgm:pt modelId="{DD4D7FDC-793A-4A0E-B54E-23793F39A5C9}" type="parTrans" cxnId="{4B53B9E7-6F90-44F7-A4BB-48CA8B985D70}">
      <dgm:prSet/>
      <dgm:spPr/>
      <dgm:t>
        <a:bodyPr/>
        <a:lstStyle/>
        <a:p>
          <a:endParaRPr lang="nb-NO"/>
        </a:p>
      </dgm:t>
    </dgm:pt>
    <dgm:pt modelId="{DD5B406A-2CF3-45E8-A47D-9358C11DCD4B}" type="sibTrans" cxnId="{4B53B9E7-6F90-44F7-A4BB-48CA8B985D70}">
      <dgm:prSet/>
      <dgm:spPr/>
      <dgm:t>
        <a:bodyPr/>
        <a:lstStyle/>
        <a:p>
          <a:endParaRPr lang="nb-NO"/>
        </a:p>
      </dgm:t>
    </dgm:pt>
    <dgm:pt modelId="{8ACC7A91-CBDC-4B01-AB8C-2CEB69B6C7F5}" type="pres">
      <dgm:prSet presAssocID="{2FEAB6DD-8A94-4E43-8430-996460634D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338D55E9-F634-40E6-AF7C-683070CB3E29}" type="pres">
      <dgm:prSet presAssocID="{70A55247-54CD-458A-B584-0FCDC303D157}" presName="hierRoot1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F2E8816A-E358-47FC-9326-A169BD1A4F75}" type="pres">
      <dgm:prSet presAssocID="{70A55247-54CD-458A-B584-0FCDC303D157}" presName="rootComposite1" presStyleCnt="0"/>
      <dgm:spPr/>
      <dgm:t>
        <a:bodyPr/>
        <a:lstStyle/>
        <a:p>
          <a:endParaRPr lang="nb-NO"/>
        </a:p>
      </dgm:t>
    </dgm:pt>
    <dgm:pt modelId="{59AFE38D-B9E8-437B-B57A-DF52F8D3C704}" type="pres">
      <dgm:prSet presAssocID="{70A55247-54CD-458A-B584-0FCDC303D15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25A42AD-27AF-4E78-B2B4-C4ABA837B363}" type="pres">
      <dgm:prSet presAssocID="{70A55247-54CD-458A-B584-0FCDC303D157}" presName="rootPict1" presStyleLbl="alignImgPlace1" presStyleIdx="0" presStyleCnt="21"/>
      <dgm:spPr>
        <a:xfrm>
          <a:off x="3390789" y="648072"/>
          <a:ext cx="497643" cy="680635"/>
        </a:xfr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nb-NO"/>
        </a:p>
      </dgm:t>
    </dgm:pt>
    <dgm:pt modelId="{4B5B2F03-EBC5-4C7E-9640-D9BDE4AB9A8C}" type="pres">
      <dgm:prSet presAssocID="{70A55247-54CD-458A-B584-0FCDC303D157}" presName="rootConnector1" presStyleLbl="node1" presStyleIdx="0" presStyleCnt="0"/>
      <dgm:spPr/>
      <dgm:t>
        <a:bodyPr/>
        <a:lstStyle/>
        <a:p>
          <a:endParaRPr lang="nb-NO"/>
        </a:p>
      </dgm:t>
    </dgm:pt>
    <dgm:pt modelId="{6481F730-51A8-42BE-8BA4-D44071C36A96}" type="pres">
      <dgm:prSet presAssocID="{70A55247-54CD-458A-B584-0FCDC303D157}" presName="hierChild2" presStyleCnt="0"/>
      <dgm:spPr/>
      <dgm:t>
        <a:bodyPr/>
        <a:lstStyle/>
        <a:p>
          <a:endParaRPr lang="nb-NO"/>
        </a:p>
      </dgm:t>
    </dgm:pt>
    <dgm:pt modelId="{1742EFCA-C759-4D8B-AA54-880B9D39A689}" type="pres">
      <dgm:prSet presAssocID="{0E70416A-74BB-4842-B9D1-C969450F5048}" presName="Name37" presStyleLbl="parChTrans1D2" presStyleIdx="0" presStyleCnt="8"/>
      <dgm:spPr/>
      <dgm:t>
        <a:bodyPr/>
        <a:lstStyle/>
        <a:p>
          <a:endParaRPr lang="nb-NO"/>
        </a:p>
      </dgm:t>
    </dgm:pt>
    <dgm:pt modelId="{75D16AF3-1A80-4ABC-84D6-34DF8EAEE6CD}" type="pres">
      <dgm:prSet presAssocID="{4F3FEAC6-8337-4E8C-9646-64CCA65C116E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4DFCB8E5-559A-47F7-A600-244E1B455392}" type="pres">
      <dgm:prSet presAssocID="{4F3FEAC6-8337-4E8C-9646-64CCA65C116E}" presName="rootComposite" presStyleCnt="0"/>
      <dgm:spPr/>
      <dgm:t>
        <a:bodyPr/>
        <a:lstStyle/>
        <a:p>
          <a:endParaRPr lang="nb-NO"/>
        </a:p>
      </dgm:t>
    </dgm:pt>
    <dgm:pt modelId="{D71D170E-5E22-4B39-9867-5237C575689B}" type="pres">
      <dgm:prSet presAssocID="{4F3FEAC6-8337-4E8C-9646-64CCA65C116E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89E9E05-66AA-43D6-93D8-FC3D3FF92D5E}" type="pres">
      <dgm:prSet presAssocID="{4F3FEAC6-8337-4E8C-9646-64CCA65C116E}" presName="rootPict" presStyleLbl="alignImgPlace1" presStyleIdx="1" presStyleCnt="21"/>
      <dgm:spPr>
        <a:xfrm>
          <a:off x="63207" y="1756187"/>
          <a:ext cx="353623" cy="471497"/>
        </a:xfr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  <dgm:t>
        <a:bodyPr/>
        <a:lstStyle/>
        <a:p>
          <a:endParaRPr lang="nb-NO"/>
        </a:p>
      </dgm:t>
    </dgm:pt>
    <dgm:pt modelId="{A5D47585-905B-4968-A406-5B10AA6C7A5C}" type="pres">
      <dgm:prSet presAssocID="{4F3FEAC6-8337-4E8C-9646-64CCA65C116E}" presName="rootConnector" presStyleLbl="node2" presStyleIdx="0" presStyleCnt="8"/>
      <dgm:spPr/>
      <dgm:t>
        <a:bodyPr/>
        <a:lstStyle/>
        <a:p>
          <a:endParaRPr lang="nb-NO"/>
        </a:p>
      </dgm:t>
    </dgm:pt>
    <dgm:pt modelId="{998D887B-E438-482E-AF4F-1DCFB3AFBC94}" type="pres">
      <dgm:prSet presAssocID="{4F3FEAC6-8337-4E8C-9646-64CCA65C116E}" presName="hierChild4" presStyleCnt="0"/>
      <dgm:spPr/>
      <dgm:t>
        <a:bodyPr/>
        <a:lstStyle/>
        <a:p>
          <a:endParaRPr lang="nb-NO"/>
        </a:p>
      </dgm:t>
    </dgm:pt>
    <dgm:pt modelId="{98D20BD5-6FC5-4E66-B68D-F88C2C8462E0}" type="pres">
      <dgm:prSet presAssocID="{D8C7E5A9-F2F7-4F14-9D3D-0BAE09EDCD41}" presName="Name37" presStyleLbl="parChTrans1D3" presStyleIdx="0" presStyleCnt="12"/>
      <dgm:spPr/>
      <dgm:t>
        <a:bodyPr/>
        <a:lstStyle/>
        <a:p>
          <a:endParaRPr lang="nb-NO"/>
        </a:p>
      </dgm:t>
    </dgm:pt>
    <dgm:pt modelId="{322EA1C6-A411-483F-99E9-627A5513B453}" type="pres">
      <dgm:prSet presAssocID="{2B08132F-0C4B-445B-A187-D5B175E16141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023ADAF0-7449-4417-8AF1-F6885F0B50ED}" type="pres">
      <dgm:prSet presAssocID="{2B08132F-0C4B-445B-A187-D5B175E16141}" presName="rootComposite" presStyleCnt="0"/>
      <dgm:spPr/>
      <dgm:t>
        <a:bodyPr/>
        <a:lstStyle/>
        <a:p>
          <a:endParaRPr lang="nb-NO"/>
        </a:p>
      </dgm:t>
    </dgm:pt>
    <dgm:pt modelId="{3EEA703A-030B-40A9-A2CE-AF9C0469E3B0}" type="pres">
      <dgm:prSet presAssocID="{2B08132F-0C4B-445B-A187-D5B175E16141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7AD0F14-3955-4930-A68C-4C4585907028}" type="pres">
      <dgm:prSet presAssocID="{2B08132F-0C4B-445B-A187-D5B175E16141}" presName="rootPict" presStyleLbl="alignImgPlace1" presStyleIdx="2" presStyleCnt="21"/>
      <dgm:spPr>
        <a:xfrm>
          <a:off x="357893" y="2593096"/>
          <a:ext cx="353623" cy="471497"/>
        </a:xfr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96ED496B-7C2B-4451-9E73-D49A789DF8BB}" type="pres">
      <dgm:prSet presAssocID="{2B08132F-0C4B-445B-A187-D5B175E16141}" presName="rootConnector" presStyleLbl="node3" presStyleIdx="0" presStyleCnt="12"/>
      <dgm:spPr/>
      <dgm:t>
        <a:bodyPr/>
        <a:lstStyle/>
        <a:p>
          <a:endParaRPr lang="nb-NO"/>
        </a:p>
      </dgm:t>
    </dgm:pt>
    <dgm:pt modelId="{CA687FA1-392F-467F-897E-6D9CBB39255F}" type="pres">
      <dgm:prSet presAssocID="{2B08132F-0C4B-445B-A187-D5B175E16141}" presName="hierChild4" presStyleCnt="0"/>
      <dgm:spPr/>
      <dgm:t>
        <a:bodyPr/>
        <a:lstStyle/>
        <a:p>
          <a:endParaRPr lang="nb-NO"/>
        </a:p>
      </dgm:t>
    </dgm:pt>
    <dgm:pt modelId="{45639AA9-0F9A-468E-A681-DB73D492F9F1}" type="pres">
      <dgm:prSet presAssocID="{2B08132F-0C4B-445B-A187-D5B175E16141}" presName="hierChild5" presStyleCnt="0"/>
      <dgm:spPr/>
      <dgm:t>
        <a:bodyPr/>
        <a:lstStyle/>
        <a:p>
          <a:endParaRPr lang="nb-NO"/>
        </a:p>
      </dgm:t>
    </dgm:pt>
    <dgm:pt modelId="{B5927CB7-01FB-49EA-AC2E-E54725F9DD94}" type="pres">
      <dgm:prSet presAssocID="{5353B981-E658-4FBA-909E-A2BD29259F81}" presName="Name37" presStyleLbl="parChTrans1D3" presStyleIdx="1" presStyleCnt="12"/>
      <dgm:spPr/>
      <dgm:t>
        <a:bodyPr/>
        <a:lstStyle/>
        <a:p>
          <a:endParaRPr lang="nb-NO"/>
        </a:p>
      </dgm:t>
    </dgm:pt>
    <dgm:pt modelId="{514A5502-AA45-4210-99F5-D6D1E75FDFCC}" type="pres">
      <dgm:prSet presAssocID="{346CBE0F-C84B-44B4-9D0C-BC1214779BE5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846E71AB-4749-440B-9545-4F9257BEDE29}" type="pres">
      <dgm:prSet presAssocID="{346CBE0F-C84B-44B4-9D0C-BC1214779BE5}" presName="rootComposite" presStyleCnt="0"/>
      <dgm:spPr/>
      <dgm:t>
        <a:bodyPr/>
        <a:lstStyle/>
        <a:p>
          <a:endParaRPr lang="nb-NO"/>
        </a:p>
      </dgm:t>
    </dgm:pt>
    <dgm:pt modelId="{19711B29-141B-4124-87D4-2DD12C8E7578}" type="pres">
      <dgm:prSet presAssocID="{346CBE0F-C84B-44B4-9D0C-BC1214779BE5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B0701AB-3600-4A0C-8B1D-FF482EC52551}" type="pres">
      <dgm:prSet presAssocID="{346CBE0F-C84B-44B4-9D0C-BC1214779BE5}" presName="rootPict" presStyleLbl="alignImgPlace1" presStyleIdx="3" presStyleCnt="21"/>
      <dgm:spPr>
        <a:xfrm>
          <a:off x="357893" y="3430004"/>
          <a:ext cx="353623" cy="471497"/>
        </a:xfrm>
      </dgm:spPr>
      <dgm:t>
        <a:bodyPr/>
        <a:lstStyle/>
        <a:p>
          <a:endParaRPr lang="nb-NO"/>
        </a:p>
      </dgm:t>
    </dgm:pt>
    <dgm:pt modelId="{53F657E6-4219-4799-A12E-E56E6ED4FEA8}" type="pres">
      <dgm:prSet presAssocID="{346CBE0F-C84B-44B4-9D0C-BC1214779BE5}" presName="rootConnector" presStyleLbl="node3" presStyleIdx="1" presStyleCnt="12"/>
      <dgm:spPr/>
      <dgm:t>
        <a:bodyPr/>
        <a:lstStyle/>
        <a:p>
          <a:endParaRPr lang="nb-NO"/>
        </a:p>
      </dgm:t>
    </dgm:pt>
    <dgm:pt modelId="{0105769C-0FE1-4508-86A8-BB5D249F611C}" type="pres">
      <dgm:prSet presAssocID="{346CBE0F-C84B-44B4-9D0C-BC1214779BE5}" presName="hierChild4" presStyleCnt="0"/>
      <dgm:spPr/>
      <dgm:t>
        <a:bodyPr/>
        <a:lstStyle/>
        <a:p>
          <a:endParaRPr lang="nb-NO"/>
        </a:p>
      </dgm:t>
    </dgm:pt>
    <dgm:pt modelId="{38EA6A81-ACA9-4EFB-8DB0-3A16ADD97A36}" type="pres">
      <dgm:prSet presAssocID="{346CBE0F-C84B-44B4-9D0C-BC1214779BE5}" presName="hierChild5" presStyleCnt="0"/>
      <dgm:spPr/>
      <dgm:t>
        <a:bodyPr/>
        <a:lstStyle/>
        <a:p>
          <a:endParaRPr lang="nb-NO"/>
        </a:p>
      </dgm:t>
    </dgm:pt>
    <dgm:pt modelId="{3AB10758-237C-40CB-8C80-23FB3CB60E2D}" type="pres">
      <dgm:prSet presAssocID="{4F3FEAC6-8337-4E8C-9646-64CCA65C116E}" presName="hierChild5" presStyleCnt="0"/>
      <dgm:spPr/>
      <dgm:t>
        <a:bodyPr/>
        <a:lstStyle/>
        <a:p>
          <a:endParaRPr lang="nb-NO"/>
        </a:p>
      </dgm:t>
    </dgm:pt>
    <dgm:pt modelId="{BC7D3930-43AF-47D9-9112-8182CBF64618}" type="pres">
      <dgm:prSet presAssocID="{828EA2C4-1481-4BFE-901E-36F58AE66A7E}" presName="Name37" presStyleLbl="parChTrans1D2" presStyleIdx="1" presStyleCnt="8"/>
      <dgm:spPr/>
      <dgm:t>
        <a:bodyPr/>
        <a:lstStyle/>
        <a:p>
          <a:endParaRPr lang="nb-NO"/>
        </a:p>
      </dgm:t>
    </dgm:pt>
    <dgm:pt modelId="{05CF0402-B662-4F96-A214-1F871CA5B16C}" type="pres">
      <dgm:prSet presAssocID="{D1A7098F-FA8A-4AEB-91FE-993DCBBAC792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4FC1B02-2F4D-40B6-A21E-3335FCA49092}" type="pres">
      <dgm:prSet presAssocID="{D1A7098F-FA8A-4AEB-91FE-993DCBBAC792}" presName="rootComposite" presStyleCnt="0"/>
      <dgm:spPr/>
      <dgm:t>
        <a:bodyPr/>
        <a:lstStyle/>
        <a:p>
          <a:endParaRPr lang="nb-NO"/>
        </a:p>
      </dgm:t>
    </dgm:pt>
    <dgm:pt modelId="{8256039C-53DD-455F-895F-E02E6AD7308D}" type="pres">
      <dgm:prSet presAssocID="{D1A7098F-FA8A-4AEB-91FE-993DCBBAC792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2E03012-306F-4311-953D-22F8729CA92C}" type="pres">
      <dgm:prSet presAssocID="{D1A7098F-FA8A-4AEB-91FE-993DCBBAC792}" presName="rootPict" presStyleLbl="alignImgPlace1" presStyleIdx="4" presStyleCnt="21"/>
      <dgm:spPr>
        <a:xfrm>
          <a:off x="1489487" y="1756187"/>
          <a:ext cx="353623" cy="471497"/>
        </a:xfr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nb-NO"/>
        </a:p>
      </dgm:t>
    </dgm:pt>
    <dgm:pt modelId="{BBC0D082-526E-498C-BC24-70237BA6EA6A}" type="pres">
      <dgm:prSet presAssocID="{D1A7098F-FA8A-4AEB-91FE-993DCBBAC792}" presName="rootConnector" presStyleLbl="node2" presStyleIdx="1" presStyleCnt="8"/>
      <dgm:spPr/>
      <dgm:t>
        <a:bodyPr/>
        <a:lstStyle/>
        <a:p>
          <a:endParaRPr lang="nb-NO"/>
        </a:p>
      </dgm:t>
    </dgm:pt>
    <dgm:pt modelId="{06A0C033-8BA6-4746-8348-3B2B100239F9}" type="pres">
      <dgm:prSet presAssocID="{D1A7098F-FA8A-4AEB-91FE-993DCBBAC792}" presName="hierChild4" presStyleCnt="0"/>
      <dgm:spPr/>
      <dgm:t>
        <a:bodyPr/>
        <a:lstStyle/>
        <a:p>
          <a:endParaRPr lang="nb-NO"/>
        </a:p>
      </dgm:t>
    </dgm:pt>
    <dgm:pt modelId="{25C6D44D-5DC1-4E17-9FC9-1A8A044EF721}" type="pres">
      <dgm:prSet presAssocID="{7793896F-6009-4AE2-B903-07B7755E53B2}" presName="Name37" presStyleLbl="parChTrans1D3" presStyleIdx="2" presStyleCnt="12"/>
      <dgm:spPr/>
      <dgm:t>
        <a:bodyPr/>
        <a:lstStyle/>
        <a:p>
          <a:endParaRPr lang="nb-NO"/>
        </a:p>
      </dgm:t>
    </dgm:pt>
    <dgm:pt modelId="{057C7BE7-3D82-477A-BFD1-1C670BD0F448}" type="pres">
      <dgm:prSet presAssocID="{B26BA422-191A-4290-AF2D-5028B4A115D0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B82427F-FA85-4087-96A3-26313E41568F}" type="pres">
      <dgm:prSet presAssocID="{B26BA422-191A-4290-AF2D-5028B4A115D0}" presName="rootComposite" presStyleCnt="0"/>
      <dgm:spPr/>
      <dgm:t>
        <a:bodyPr/>
        <a:lstStyle/>
        <a:p>
          <a:endParaRPr lang="nb-NO"/>
        </a:p>
      </dgm:t>
    </dgm:pt>
    <dgm:pt modelId="{D7360549-422A-4994-8155-EEC668BB41D6}" type="pres">
      <dgm:prSet presAssocID="{B26BA422-191A-4290-AF2D-5028B4A115D0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B37E3CA-675B-486E-A7ED-A428C4E101C9}" type="pres">
      <dgm:prSet presAssocID="{B26BA422-191A-4290-AF2D-5028B4A115D0}" presName="rootPict" presStyleLbl="alignImgPlace1" presStyleIdx="5" presStyleCnt="21"/>
      <dgm:spPr>
        <a:xfrm>
          <a:off x="1784173" y="2593096"/>
          <a:ext cx="353623" cy="471497"/>
        </a:xfr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nb-NO"/>
        </a:p>
      </dgm:t>
    </dgm:pt>
    <dgm:pt modelId="{B0FB1FEC-5831-4D8F-9D82-57C82BD260B0}" type="pres">
      <dgm:prSet presAssocID="{B26BA422-191A-4290-AF2D-5028B4A115D0}" presName="rootConnector" presStyleLbl="node3" presStyleIdx="2" presStyleCnt="12"/>
      <dgm:spPr/>
      <dgm:t>
        <a:bodyPr/>
        <a:lstStyle/>
        <a:p>
          <a:endParaRPr lang="nb-NO"/>
        </a:p>
      </dgm:t>
    </dgm:pt>
    <dgm:pt modelId="{D85EBC26-C86E-40AB-9F09-F185E9BD1C0A}" type="pres">
      <dgm:prSet presAssocID="{B26BA422-191A-4290-AF2D-5028B4A115D0}" presName="hierChild4" presStyleCnt="0"/>
      <dgm:spPr/>
      <dgm:t>
        <a:bodyPr/>
        <a:lstStyle/>
        <a:p>
          <a:endParaRPr lang="nb-NO"/>
        </a:p>
      </dgm:t>
    </dgm:pt>
    <dgm:pt modelId="{80321A8C-455E-4A0F-903A-DF510DA49653}" type="pres">
      <dgm:prSet presAssocID="{B26BA422-191A-4290-AF2D-5028B4A115D0}" presName="hierChild5" presStyleCnt="0"/>
      <dgm:spPr/>
      <dgm:t>
        <a:bodyPr/>
        <a:lstStyle/>
        <a:p>
          <a:endParaRPr lang="nb-NO"/>
        </a:p>
      </dgm:t>
    </dgm:pt>
    <dgm:pt modelId="{10E33FA0-6590-4758-9767-A89E3089AE11}" type="pres">
      <dgm:prSet presAssocID="{A03ABAC7-93C8-4157-AA22-39D33BA1D16C}" presName="Name37" presStyleLbl="parChTrans1D3" presStyleIdx="3" presStyleCnt="12"/>
      <dgm:spPr/>
      <dgm:t>
        <a:bodyPr/>
        <a:lstStyle/>
        <a:p>
          <a:endParaRPr lang="nb-NO"/>
        </a:p>
      </dgm:t>
    </dgm:pt>
    <dgm:pt modelId="{C4A66900-4106-4125-B545-13DF166514C3}" type="pres">
      <dgm:prSet presAssocID="{757FD3C2-28F6-418B-BE13-835DA780214F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4982455F-12ED-4289-8DEA-80EE68DA5B15}" type="pres">
      <dgm:prSet presAssocID="{757FD3C2-28F6-418B-BE13-835DA780214F}" presName="rootComposite" presStyleCnt="0"/>
      <dgm:spPr/>
      <dgm:t>
        <a:bodyPr/>
        <a:lstStyle/>
        <a:p>
          <a:endParaRPr lang="nb-NO"/>
        </a:p>
      </dgm:t>
    </dgm:pt>
    <dgm:pt modelId="{5D56CD22-42CB-44E5-978B-9BD7193229D4}" type="pres">
      <dgm:prSet presAssocID="{757FD3C2-28F6-418B-BE13-835DA780214F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D2A5420-F61F-43FC-8270-02A5222A840D}" type="pres">
      <dgm:prSet presAssocID="{757FD3C2-28F6-418B-BE13-835DA780214F}" presName="rootPict" presStyleLbl="alignImgPlace1" presStyleIdx="6" presStyleCnt="21"/>
      <dgm:spPr>
        <a:xfrm>
          <a:off x="1784173" y="3430004"/>
          <a:ext cx="353623" cy="471497"/>
        </a:xfr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5F0A0D13-4C86-4F5F-A6AE-7184AF7CAB58}" type="pres">
      <dgm:prSet presAssocID="{757FD3C2-28F6-418B-BE13-835DA780214F}" presName="rootConnector" presStyleLbl="node3" presStyleIdx="3" presStyleCnt="12"/>
      <dgm:spPr/>
      <dgm:t>
        <a:bodyPr/>
        <a:lstStyle/>
        <a:p>
          <a:endParaRPr lang="nb-NO"/>
        </a:p>
      </dgm:t>
    </dgm:pt>
    <dgm:pt modelId="{4DE5E46B-C6E7-40DF-B730-6C502F7646EF}" type="pres">
      <dgm:prSet presAssocID="{757FD3C2-28F6-418B-BE13-835DA780214F}" presName="hierChild4" presStyleCnt="0"/>
      <dgm:spPr/>
      <dgm:t>
        <a:bodyPr/>
        <a:lstStyle/>
        <a:p>
          <a:endParaRPr lang="nb-NO"/>
        </a:p>
      </dgm:t>
    </dgm:pt>
    <dgm:pt modelId="{EF1BD1CB-5D26-420F-A7C4-16FE29EDF052}" type="pres">
      <dgm:prSet presAssocID="{757FD3C2-28F6-418B-BE13-835DA780214F}" presName="hierChild5" presStyleCnt="0"/>
      <dgm:spPr/>
      <dgm:t>
        <a:bodyPr/>
        <a:lstStyle/>
        <a:p>
          <a:endParaRPr lang="nb-NO"/>
        </a:p>
      </dgm:t>
    </dgm:pt>
    <dgm:pt modelId="{04412F5A-3F1C-4C48-8B98-3BCEE48FFD88}" type="pres">
      <dgm:prSet presAssocID="{D1A7098F-FA8A-4AEB-91FE-993DCBBAC792}" presName="hierChild5" presStyleCnt="0"/>
      <dgm:spPr/>
      <dgm:t>
        <a:bodyPr/>
        <a:lstStyle/>
        <a:p>
          <a:endParaRPr lang="nb-NO"/>
        </a:p>
      </dgm:t>
    </dgm:pt>
    <dgm:pt modelId="{65B254E1-BB08-49A6-9E4D-869CB377335D}" type="pres">
      <dgm:prSet presAssocID="{2FCD05B4-5D77-4D4F-9CE7-B8A779B60197}" presName="Name37" presStyleLbl="parChTrans1D2" presStyleIdx="2" presStyleCnt="8"/>
      <dgm:spPr/>
      <dgm:t>
        <a:bodyPr/>
        <a:lstStyle/>
        <a:p>
          <a:endParaRPr lang="nb-NO"/>
        </a:p>
      </dgm:t>
    </dgm:pt>
    <dgm:pt modelId="{0D46873E-7C9A-489C-B730-511629AFF3F8}" type="pres">
      <dgm:prSet presAssocID="{E77C0C4D-4AAB-45D5-A956-78926788D010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D926E35D-7C5A-4075-97D0-8D16F7277E87}" type="pres">
      <dgm:prSet presAssocID="{E77C0C4D-4AAB-45D5-A956-78926788D010}" presName="rootComposite" presStyleCnt="0"/>
      <dgm:spPr/>
      <dgm:t>
        <a:bodyPr/>
        <a:lstStyle/>
        <a:p>
          <a:endParaRPr lang="nb-NO"/>
        </a:p>
      </dgm:t>
    </dgm:pt>
    <dgm:pt modelId="{97369FA2-D94B-483F-9267-25AED0D35640}" type="pres">
      <dgm:prSet presAssocID="{E77C0C4D-4AAB-45D5-A956-78926788D010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6D3137E-945D-45C2-B132-BE780C3107E6}" type="pres">
      <dgm:prSet presAssocID="{E77C0C4D-4AAB-45D5-A956-78926788D010}" presName="rootPict" presStyleLbl="alignImgPlace1" presStyleIdx="7" presStyleCnt="21"/>
      <dgm:spPr>
        <a:xfrm>
          <a:off x="2915768" y="1756187"/>
          <a:ext cx="353623" cy="471497"/>
        </a:xfr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nb-NO"/>
        </a:p>
      </dgm:t>
    </dgm:pt>
    <dgm:pt modelId="{A51409FE-0430-4CE6-BFC7-E6B179943619}" type="pres">
      <dgm:prSet presAssocID="{E77C0C4D-4AAB-45D5-A956-78926788D010}" presName="rootConnector" presStyleLbl="node2" presStyleIdx="2" presStyleCnt="8"/>
      <dgm:spPr/>
      <dgm:t>
        <a:bodyPr/>
        <a:lstStyle/>
        <a:p>
          <a:endParaRPr lang="nb-NO"/>
        </a:p>
      </dgm:t>
    </dgm:pt>
    <dgm:pt modelId="{4F99E4B2-7F17-4A6D-95DF-5B4C4332464D}" type="pres">
      <dgm:prSet presAssocID="{E77C0C4D-4AAB-45D5-A956-78926788D010}" presName="hierChild4" presStyleCnt="0"/>
      <dgm:spPr/>
      <dgm:t>
        <a:bodyPr/>
        <a:lstStyle/>
        <a:p>
          <a:endParaRPr lang="nb-NO"/>
        </a:p>
      </dgm:t>
    </dgm:pt>
    <dgm:pt modelId="{BF9891F0-91F7-4468-8BDD-5E580276A05E}" type="pres">
      <dgm:prSet presAssocID="{019188D0-D4DD-488A-AB30-16E50A921B8C}" presName="Name37" presStyleLbl="parChTrans1D3" presStyleIdx="4" presStyleCnt="12"/>
      <dgm:spPr/>
      <dgm:t>
        <a:bodyPr/>
        <a:lstStyle/>
        <a:p>
          <a:endParaRPr lang="nb-NO"/>
        </a:p>
      </dgm:t>
    </dgm:pt>
    <dgm:pt modelId="{9D0A4743-58C6-4877-932F-A80753E7FF4C}" type="pres">
      <dgm:prSet presAssocID="{0220E709-897D-4363-93B6-2C37701CB670}" presName="hierRoot2" presStyleCnt="0">
        <dgm:presLayoutVars>
          <dgm:hierBranch val="r"/>
        </dgm:presLayoutVars>
      </dgm:prSet>
      <dgm:spPr/>
      <dgm:t>
        <a:bodyPr/>
        <a:lstStyle/>
        <a:p>
          <a:endParaRPr lang="nb-NO"/>
        </a:p>
      </dgm:t>
    </dgm:pt>
    <dgm:pt modelId="{5C904F72-7AFD-49F7-8D2A-AB8F5DB8C30E}" type="pres">
      <dgm:prSet presAssocID="{0220E709-897D-4363-93B6-2C37701CB670}" presName="rootComposite" presStyleCnt="0"/>
      <dgm:spPr/>
      <dgm:t>
        <a:bodyPr/>
        <a:lstStyle/>
        <a:p>
          <a:endParaRPr lang="nb-NO"/>
        </a:p>
      </dgm:t>
    </dgm:pt>
    <dgm:pt modelId="{277297F9-D452-4F94-AF6E-83976B65BC39}" type="pres">
      <dgm:prSet presAssocID="{0220E709-897D-4363-93B6-2C37701CB670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E986802-3562-47A3-9222-6FEE56093AF8}" type="pres">
      <dgm:prSet presAssocID="{0220E709-897D-4363-93B6-2C37701CB670}" presName="rootPict" presStyleLbl="alignImgPlace1" presStyleIdx="8" presStyleCnt="21"/>
      <dgm:spPr>
        <a:xfrm>
          <a:off x="3210454" y="2593096"/>
          <a:ext cx="353623" cy="471497"/>
        </a:xfr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nb-NO"/>
        </a:p>
      </dgm:t>
    </dgm:pt>
    <dgm:pt modelId="{802D9D7F-0E77-4250-9C96-0BCDCC9FFD55}" type="pres">
      <dgm:prSet presAssocID="{0220E709-897D-4363-93B6-2C37701CB670}" presName="rootConnector" presStyleLbl="node3" presStyleIdx="4" presStyleCnt="12"/>
      <dgm:spPr/>
      <dgm:t>
        <a:bodyPr/>
        <a:lstStyle/>
        <a:p>
          <a:endParaRPr lang="nb-NO"/>
        </a:p>
      </dgm:t>
    </dgm:pt>
    <dgm:pt modelId="{5DED4263-6008-4E34-A586-034F521EA20C}" type="pres">
      <dgm:prSet presAssocID="{0220E709-897D-4363-93B6-2C37701CB670}" presName="hierChild4" presStyleCnt="0"/>
      <dgm:spPr/>
      <dgm:t>
        <a:bodyPr/>
        <a:lstStyle/>
        <a:p>
          <a:endParaRPr lang="nb-NO"/>
        </a:p>
      </dgm:t>
    </dgm:pt>
    <dgm:pt modelId="{EE4B0058-1B31-4923-884D-FEE1AE22716A}" type="pres">
      <dgm:prSet presAssocID="{0220E709-897D-4363-93B6-2C37701CB670}" presName="hierChild5" presStyleCnt="0"/>
      <dgm:spPr/>
      <dgm:t>
        <a:bodyPr/>
        <a:lstStyle/>
        <a:p>
          <a:endParaRPr lang="nb-NO"/>
        </a:p>
      </dgm:t>
    </dgm:pt>
    <dgm:pt modelId="{30F0066F-9604-428A-83D0-A0EAB2E622FD}" type="pres">
      <dgm:prSet presAssocID="{E77C0C4D-4AAB-45D5-A956-78926788D010}" presName="hierChild5" presStyleCnt="0"/>
      <dgm:spPr/>
      <dgm:t>
        <a:bodyPr/>
        <a:lstStyle/>
        <a:p>
          <a:endParaRPr lang="nb-NO"/>
        </a:p>
      </dgm:t>
    </dgm:pt>
    <dgm:pt modelId="{FADB11E5-F15F-4C15-B9DE-5DB974EA5F99}" type="pres">
      <dgm:prSet presAssocID="{B672B042-4DDA-4A77-B579-FD84488C50EC}" presName="Name37" presStyleLbl="parChTrans1D2" presStyleIdx="3" presStyleCnt="8"/>
      <dgm:spPr/>
      <dgm:t>
        <a:bodyPr/>
        <a:lstStyle/>
        <a:p>
          <a:endParaRPr lang="nb-NO"/>
        </a:p>
      </dgm:t>
    </dgm:pt>
    <dgm:pt modelId="{73FB06F1-F22F-4A1A-AC12-95860DF75F3B}" type="pres">
      <dgm:prSet presAssocID="{D01B859E-5DBB-4AC1-BFC5-7BFDD294CCE9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F225CFC-7910-42C4-AB3A-3B640B2050B8}" type="pres">
      <dgm:prSet presAssocID="{D01B859E-5DBB-4AC1-BFC5-7BFDD294CCE9}" presName="rootComposite" presStyleCnt="0"/>
      <dgm:spPr/>
      <dgm:t>
        <a:bodyPr/>
        <a:lstStyle/>
        <a:p>
          <a:endParaRPr lang="nb-NO"/>
        </a:p>
      </dgm:t>
    </dgm:pt>
    <dgm:pt modelId="{37A6270A-56D8-4CE0-9C4A-2D2396C6C2C7}" type="pres">
      <dgm:prSet presAssocID="{D01B859E-5DBB-4AC1-BFC5-7BFDD294CCE9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51EEFB1-35FD-449F-BEA4-B6E82138D0BF}" type="pres">
      <dgm:prSet presAssocID="{D01B859E-5DBB-4AC1-BFC5-7BFDD294CCE9}" presName="rootPict" presStyleLbl="alignImgPlace1" presStyleIdx="9" presStyleCnt="21"/>
      <dgm:spPr>
        <a:xfrm>
          <a:off x="4342048" y="1756187"/>
          <a:ext cx="353623" cy="471497"/>
        </a:xfr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nb-NO"/>
        </a:p>
      </dgm:t>
    </dgm:pt>
    <dgm:pt modelId="{FBB08801-3419-41CC-B5BE-73947EA1B76B}" type="pres">
      <dgm:prSet presAssocID="{D01B859E-5DBB-4AC1-BFC5-7BFDD294CCE9}" presName="rootConnector" presStyleLbl="node2" presStyleIdx="3" presStyleCnt="8"/>
      <dgm:spPr/>
      <dgm:t>
        <a:bodyPr/>
        <a:lstStyle/>
        <a:p>
          <a:endParaRPr lang="nb-NO"/>
        </a:p>
      </dgm:t>
    </dgm:pt>
    <dgm:pt modelId="{A3F5C8FA-3803-4327-AAF7-1AA2588400B0}" type="pres">
      <dgm:prSet presAssocID="{D01B859E-5DBB-4AC1-BFC5-7BFDD294CCE9}" presName="hierChild4" presStyleCnt="0"/>
      <dgm:spPr/>
      <dgm:t>
        <a:bodyPr/>
        <a:lstStyle/>
        <a:p>
          <a:endParaRPr lang="nb-NO"/>
        </a:p>
      </dgm:t>
    </dgm:pt>
    <dgm:pt modelId="{82C0ABF4-144A-4356-9482-1900715F01DA}" type="pres">
      <dgm:prSet presAssocID="{29416765-71AD-4F44-8397-2D8499193E18}" presName="Name37" presStyleLbl="parChTrans1D3" presStyleIdx="5" presStyleCnt="12"/>
      <dgm:spPr/>
      <dgm:t>
        <a:bodyPr/>
        <a:lstStyle/>
        <a:p>
          <a:endParaRPr lang="nb-NO"/>
        </a:p>
      </dgm:t>
    </dgm:pt>
    <dgm:pt modelId="{A928A040-E97C-433E-A322-968ABADC022E}" type="pres">
      <dgm:prSet presAssocID="{48143626-B6D2-47D3-8392-5A1A9D9C1BFF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BBF9738A-41A5-4131-A8A9-6DCCB9B1CB13}" type="pres">
      <dgm:prSet presAssocID="{48143626-B6D2-47D3-8392-5A1A9D9C1BFF}" presName="rootComposite" presStyleCnt="0"/>
      <dgm:spPr/>
      <dgm:t>
        <a:bodyPr/>
        <a:lstStyle/>
        <a:p>
          <a:endParaRPr lang="nb-NO"/>
        </a:p>
      </dgm:t>
    </dgm:pt>
    <dgm:pt modelId="{A6B928AC-5C56-482B-834C-B7744D2C3CCF}" type="pres">
      <dgm:prSet presAssocID="{48143626-B6D2-47D3-8392-5A1A9D9C1BFF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DC43D61-DDC0-4351-AC3D-D84E19BDA5E6}" type="pres">
      <dgm:prSet presAssocID="{48143626-B6D2-47D3-8392-5A1A9D9C1BFF}" presName="rootPict" presStyleLbl="alignImgPlace1" presStyleIdx="10" presStyleCnt="21"/>
      <dgm:spPr>
        <a:xfrm>
          <a:off x="4636734" y="2593096"/>
          <a:ext cx="353623" cy="471497"/>
        </a:xfr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nb-NO"/>
        </a:p>
      </dgm:t>
    </dgm:pt>
    <dgm:pt modelId="{8BAA8475-DDA6-47C7-ADBC-F8BB382C76FD}" type="pres">
      <dgm:prSet presAssocID="{48143626-B6D2-47D3-8392-5A1A9D9C1BFF}" presName="rootConnector" presStyleLbl="node3" presStyleIdx="5" presStyleCnt="12"/>
      <dgm:spPr/>
      <dgm:t>
        <a:bodyPr/>
        <a:lstStyle/>
        <a:p>
          <a:endParaRPr lang="nb-NO"/>
        </a:p>
      </dgm:t>
    </dgm:pt>
    <dgm:pt modelId="{689223D1-7D0A-42D3-A9CD-1EC2641B5A05}" type="pres">
      <dgm:prSet presAssocID="{48143626-B6D2-47D3-8392-5A1A9D9C1BFF}" presName="hierChild4" presStyleCnt="0"/>
      <dgm:spPr/>
      <dgm:t>
        <a:bodyPr/>
        <a:lstStyle/>
        <a:p>
          <a:endParaRPr lang="nb-NO"/>
        </a:p>
      </dgm:t>
    </dgm:pt>
    <dgm:pt modelId="{A0B4BC5F-A8DA-413E-8566-D13CB89125F0}" type="pres">
      <dgm:prSet presAssocID="{48143626-B6D2-47D3-8392-5A1A9D9C1BFF}" presName="hierChild5" presStyleCnt="0"/>
      <dgm:spPr/>
      <dgm:t>
        <a:bodyPr/>
        <a:lstStyle/>
        <a:p>
          <a:endParaRPr lang="nb-NO"/>
        </a:p>
      </dgm:t>
    </dgm:pt>
    <dgm:pt modelId="{7D0CC653-0F23-4C76-87FB-FB08ADDC589B}" type="pres">
      <dgm:prSet presAssocID="{A5BFB797-2BA9-4E6D-9178-32F3F6C72E82}" presName="Name37" presStyleLbl="parChTrans1D3" presStyleIdx="6" presStyleCnt="12"/>
      <dgm:spPr/>
      <dgm:t>
        <a:bodyPr/>
        <a:lstStyle/>
        <a:p>
          <a:endParaRPr lang="nb-NO"/>
        </a:p>
      </dgm:t>
    </dgm:pt>
    <dgm:pt modelId="{2BC16A2A-62A0-44E3-A9B4-4CC0F7DCC262}" type="pres">
      <dgm:prSet presAssocID="{8DE0FC50-36D0-41E6-ABC3-69EEFAF26B51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2F799837-523F-4646-9CFF-2C55B22FC533}" type="pres">
      <dgm:prSet presAssocID="{8DE0FC50-36D0-41E6-ABC3-69EEFAF26B51}" presName="rootComposite" presStyleCnt="0"/>
      <dgm:spPr/>
      <dgm:t>
        <a:bodyPr/>
        <a:lstStyle/>
        <a:p>
          <a:endParaRPr lang="nb-NO"/>
        </a:p>
      </dgm:t>
    </dgm:pt>
    <dgm:pt modelId="{47078908-41E7-4511-B7DA-23EC679124A0}" type="pres">
      <dgm:prSet presAssocID="{8DE0FC50-36D0-41E6-ABC3-69EEFAF26B51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3AA1C5E-42CD-411E-B508-4B957299CFE1}" type="pres">
      <dgm:prSet presAssocID="{8DE0FC50-36D0-41E6-ABC3-69EEFAF26B51}" presName="rootPict" presStyleLbl="alignImgPlace1" presStyleIdx="11" presStyleCnt="21"/>
      <dgm:spPr>
        <a:xfrm>
          <a:off x="4636734" y="3430004"/>
          <a:ext cx="353623" cy="471497"/>
        </a:xfr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ECF1F172-B17A-4D33-B63D-814D95F301AE}" type="pres">
      <dgm:prSet presAssocID="{8DE0FC50-36D0-41E6-ABC3-69EEFAF26B51}" presName="rootConnector" presStyleLbl="node3" presStyleIdx="6" presStyleCnt="12"/>
      <dgm:spPr/>
      <dgm:t>
        <a:bodyPr/>
        <a:lstStyle/>
        <a:p>
          <a:endParaRPr lang="nb-NO"/>
        </a:p>
      </dgm:t>
    </dgm:pt>
    <dgm:pt modelId="{35A397CA-70EC-4488-A2FD-FCF7EC78E6A3}" type="pres">
      <dgm:prSet presAssocID="{8DE0FC50-36D0-41E6-ABC3-69EEFAF26B51}" presName="hierChild4" presStyleCnt="0"/>
      <dgm:spPr/>
      <dgm:t>
        <a:bodyPr/>
        <a:lstStyle/>
        <a:p>
          <a:endParaRPr lang="nb-NO"/>
        </a:p>
      </dgm:t>
    </dgm:pt>
    <dgm:pt modelId="{A10F38D1-7015-4524-A5D0-1FC105D16EE9}" type="pres">
      <dgm:prSet presAssocID="{8DE0FC50-36D0-41E6-ABC3-69EEFAF26B51}" presName="hierChild5" presStyleCnt="0"/>
      <dgm:spPr/>
      <dgm:t>
        <a:bodyPr/>
        <a:lstStyle/>
        <a:p>
          <a:endParaRPr lang="nb-NO"/>
        </a:p>
      </dgm:t>
    </dgm:pt>
    <dgm:pt modelId="{6ED4E939-F117-4363-B581-847484251249}" type="pres">
      <dgm:prSet presAssocID="{D01B859E-5DBB-4AC1-BFC5-7BFDD294CCE9}" presName="hierChild5" presStyleCnt="0"/>
      <dgm:spPr/>
      <dgm:t>
        <a:bodyPr/>
        <a:lstStyle/>
        <a:p>
          <a:endParaRPr lang="nb-NO"/>
        </a:p>
      </dgm:t>
    </dgm:pt>
    <dgm:pt modelId="{3C313BD3-DD4A-4F85-B392-F1F0E60CFF59}" type="pres">
      <dgm:prSet presAssocID="{74A08E9A-C3E0-426B-8B67-B17CD99463D4}" presName="Name37" presStyleLbl="parChTrans1D2" presStyleIdx="4" presStyleCnt="8"/>
      <dgm:spPr/>
      <dgm:t>
        <a:bodyPr/>
        <a:lstStyle/>
        <a:p>
          <a:endParaRPr lang="nb-NO"/>
        </a:p>
      </dgm:t>
    </dgm:pt>
    <dgm:pt modelId="{0D30446C-19E6-4669-99AF-4FB892586745}" type="pres">
      <dgm:prSet presAssocID="{95D5E279-1895-4DA5-814B-5EA5624FC73A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2B6214F-F596-49CF-BA0C-C35B56FD8342}" type="pres">
      <dgm:prSet presAssocID="{95D5E279-1895-4DA5-814B-5EA5624FC73A}" presName="rootComposite" presStyleCnt="0"/>
      <dgm:spPr/>
      <dgm:t>
        <a:bodyPr/>
        <a:lstStyle/>
        <a:p>
          <a:endParaRPr lang="nb-NO"/>
        </a:p>
      </dgm:t>
    </dgm:pt>
    <dgm:pt modelId="{CEE5FD6A-D852-497C-A847-602946F23C19}" type="pres">
      <dgm:prSet presAssocID="{95D5E279-1895-4DA5-814B-5EA5624FC73A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863E4CF-2BDC-4DB9-BA63-B5EBDB064161}" type="pres">
      <dgm:prSet presAssocID="{95D5E279-1895-4DA5-814B-5EA5624FC73A}" presName="rootPict" presStyleLbl="alignImgPlace1" presStyleIdx="12" presStyleCnt="21"/>
      <dgm:spPr>
        <a:xfrm>
          <a:off x="5768329" y="1756187"/>
          <a:ext cx="353623" cy="471497"/>
        </a:xfr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2000" r="-112000"/>
          </a:stretch>
        </a:blipFill>
      </dgm:spPr>
      <dgm:t>
        <a:bodyPr/>
        <a:lstStyle/>
        <a:p>
          <a:endParaRPr lang="nb-NO"/>
        </a:p>
      </dgm:t>
    </dgm:pt>
    <dgm:pt modelId="{8CD5915E-BCD9-4D83-A165-3A9FB7461ABC}" type="pres">
      <dgm:prSet presAssocID="{95D5E279-1895-4DA5-814B-5EA5624FC73A}" presName="rootConnector" presStyleLbl="node2" presStyleIdx="4" presStyleCnt="8"/>
      <dgm:spPr/>
      <dgm:t>
        <a:bodyPr/>
        <a:lstStyle/>
        <a:p>
          <a:endParaRPr lang="nb-NO"/>
        </a:p>
      </dgm:t>
    </dgm:pt>
    <dgm:pt modelId="{36305FD0-750F-4306-9BFB-FB13703097C0}" type="pres">
      <dgm:prSet presAssocID="{95D5E279-1895-4DA5-814B-5EA5624FC73A}" presName="hierChild4" presStyleCnt="0"/>
      <dgm:spPr/>
      <dgm:t>
        <a:bodyPr/>
        <a:lstStyle/>
        <a:p>
          <a:endParaRPr lang="nb-NO"/>
        </a:p>
      </dgm:t>
    </dgm:pt>
    <dgm:pt modelId="{8B8C14F0-091D-4E5A-937D-4BC210E444F3}" type="pres">
      <dgm:prSet presAssocID="{482ED06B-D1B9-4B50-A270-ED0B2D3CA4FA}" presName="Name37" presStyleLbl="parChTrans1D3" presStyleIdx="7" presStyleCnt="12"/>
      <dgm:spPr/>
      <dgm:t>
        <a:bodyPr/>
        <a:lstStyle/>
        <a:p>
          <a:endParaRPr lang="nb-NO"/>
        </a:p>
      </dgm:t>
    </dgm:pt>
    <dgm:pt modelId="{F4AD2B6C-2C02-4868-BEBD-79ACFFA89F0A}" type="pres">
      <dgm:prSet presAssocID="{FC4EECB8-3731-43CC-AF41-2EBD23916674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32C0F52-5A7A-42F5-AC9B-A309BFA036DC}" type="pres">
      <dgm:prSet presAssocID="{FC4EECB8-3731-43CC-AF41-2EBD23916674}" presName="rootComposite" presStyleCnt="0"/>
      <dgm:spPr/>
      <dgm:t>
        <a:bodyPr/>
        <a:lstStyle/>
        <a:p>
          <a:endParaRPr lang="nb-NO"/>
        </a:p>
      </dgm:t>
    </dgm:pt>
    <dgm:pt modelId="{3A923064-112E-4680-B185-EC2427A833E7}" type="pres">
      <dgm:prSet presAssocID="{FC4EECB8-3731-43CC-AF41-2EBD23916674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8126A8C-34CA-4FF9-B63D-433ED8E4157C}" type="pres">
      <dgm:prSet presAssocID="{FC4EECB8-3731-43CC-AF41-2EBD23916674}" presName="rootPict" presStyleLbl="alignImgPlace1" presStyleIdx="13" presStyleCnt="21" custAng="5400000" custScaleX="138173" custScaleY="78884"/>
      <dgm:spPr>
        <a:xfrm rot="5400000">
          <a:off x="6004078" y="2615539"/>
          <a:ext cx="526672" cy="426611"/>
        </a:xfr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nb-NO"/>
        </a:p>
      </dgm:t>
    </dgm:pt>
    <dgm:pt modelId="{86516080-AE0C-40F5-95EB-BB64957D73FF}" type="pres">
      <dgm:prSet presAssocID="{FC4EECB8-3731-43CC-AF41-2EBD23916674}" presName="rootConnector" presStyleLbl="node3" presStyleIdx="7" presStyleCnt="12"/>
      <dgm:spPr/>
      <dgm:t>
        <a:bodyPr/>
        <a:lstStyle/>
        <a:p>
          <a:endParaRPr lang="nb-NO"/>
        </a:p>
      </dgm:t>
    </dgm:pt>
    <dgm:pt modelId="{A85CB35D-C6AB-40EC-9255-DF33C54F299B}" type="pres">
      <dgm:prSet presAssocID="{FC4EECB8-3731-43CC-AF41-2EBD23916674}" presName="hierChild4" presStyleCnt="0"/>
      <dgm:spPr/>
      <dgm:t>
        <a:bodyPr/>
        <a:lstStyle/>
        <a:p>
          <a:endParaRPr lang="nb-NO"/>
        </a:p>
      </dgm:t>
    </dgm:pt>
    <dgm:pt modelId="{F097FDE3-8BEA-4E05-A86B-D94243A64C26}" type="pres">
      <dgm:prSet presAssocID="{FC4EECB8-3731-43CC-AF41-2EBD23916674}" presName="hierChild5" presStyleCnt="0"/>
      <dgm:spPr/>
      <dgm:t>
        <a:bodyPr/>
        <a:lstStyle/>
        <a:p>
          <a:endParaRPr lang="nb-NO"/>
        </a:p>
      </dgm:t>
    </dgm:pt>
    <dgm:pt modelId="{9E7CCCB4-7E0C-4B12-9155-78D09AAF6F31}" type="pres">
      <dgm:prSet presAssocID="{48E84164-22E4-4FE8-A3C0-19C7A7CD313C}" presName="Name37" presStyleLbl="parChTrans1D3" presStyleIdx="8" presStyleCnt="12"/>
      <dgm:spPr/>
      <dgm:t>
        <a:bodyPr/>
        <a:lstStyle/>
        <a:p>
          <a:endParaRPr lang="nb-NO"/>
        </a:p>
      </dgm:t>
    </dgm:pt>
    <dgm:pt modelId="{ABC19315-8C7F-4E53-BF57-ECCAEBDC442F}" type="pres">
      <dgm:prSet presAssocID="{471960E9-C3FA-4206-8F83-093B685AA162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BB112325-C32A-4F10-8398-BB34309F93BE}" type="pres">
      <dgm:prSet presAssocID="{471960E9-C3FA-4206-8F83-093B685AA162}" presName="rootComposite" presStyleCnt="0"/>
      <dgm:spPr/>
      <dgm:t>
        <a:bodyPr/>
        <a:lstStyle/>
        <a:p>
          <a:endParaRPr lang="nb-NO"/>
        </a:p>
      </dgm:t>
    </dgm:pt>
    <dgm:pt modelId="{95C8313F-4094-4AD6-A3F9-8D920CE0C4D2}" type="pres">
      <dgm:prSet presAssocID="{471960E9-C3FA-4206-8F83-093B685AA162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4AB0403-4AAD-4092-9EE3-EC071A684D48}" type="pres">
      <dgm:prSet presAssocID="{471960E9-C3FA-4206-8F83-093B685AA162}" presName="rootPict" presStyleLbl="alignImgPlace1" presStyleIdx="14" presStyleCnt="21"/>
      <dgm:spPr>
        <a:xfrm>
          <a:off x="6063015" y="3430004"/>
          <a:ext cx="353623" cy="471497"/>
        </a:xfr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nb-NO"/>
        </a:p>
      </dgm:t>
    </dgm:pt>
    <dgm:pt modelId="{8899D524-41D5-4965-9BB7-47C23C4A2A20}" type="pres">
      <dgm:prSet presAssocID="{471960E9-C3FA-4206-8F83-093B685AA162}" presName="rootConnector" presStyleLbl="node3" presStyleIdx="8" presStyleCnt="12"/>
      <dgm:spPr/>
      <dgm:t>
        <a:bodyPr/>
        <a:lstStyle/>
        <a:p>
          <a:endParaRPr lang="nb-NO"/>
        </a:p>
      </dgm:t>
    </dgm:pt>
    <dgm:pt modelId="{E6207FEC-0E6B-4231-8E07-EA89FE640334}" type="pres">
      <dgm:prSet presAssocID="{471960E9-C3FA-4206-8F83-093B685AA162}" presName="hierChild4" presStyleCnt="0"/>
      <dgm:spPr/>
      <dgm:t>
        <a:bodyPr/>
        <a:lstStyle/>
        <a:p>
          <a:endParaRPr lang="nb-NO"/>
        </a:p>
      </dgm:t>
    </dgm:pt>
    <dgm:pt modelId="{8E331C28-E6CF-4C91-B093-9136958CDED9}" type="pres">
      <dgm:prSet presAssocID="{471960E9-C3FA-4206-8F83-093B685AA162}" presName="hierChild5" presStyleCnt="0"/>
      <dgm:spPr/>
      <dgm:t>
        <a:bodyPr/>
        <a:lstStyle/>
        <a:p>
          <a:endParaRPr lang="nb-NO"/>
        </a:p>
      </dgm:t>
    </dgm:pt>
    <dgm:pt modelId="{C9392FD4-0321-4CCE-AB21-08B9F8B50CF2}" type="pres">
      <dgm:prSet presAssocID="{95D5E279-1895-4DA5-814B-5EA5624FC73A}" presName="hierChild5" presStyleCnt="0"/>
      <dgm:spPr/>
      <dgm:t>
        <a:bodyPr/>
        <a:lstStyle/>
        <a:p>
          <a:endParaRPr lang="nb-NO"/>
        </a:p>
      </dgm:t>
    </dgm:pt>
    <dgm:pt modelId="{F80AD09E-29E6-439B-8709-2F5929AE0ADE}" type="pres">
      <dgm:prSet presAssocID="{8AE60619-7B7A-4B02-A1DC-21D00581D69D}" presName="Name37" presStyleLbl="parChTrans1D2" presStyleIdx="5" presStyleCnt="8"/>
      <dgm:spPr/>
      <dgm:t>
        <a:bodyPr/>
        <a:lstStyle/>
        <a:p>
          <a:endParaRPr lang="nb-NO"/>
        </a:p>
      </dgm:t>
    </dgm:pt>
    <dgm:pt modelId="{24E1C35E-265B-4810-8641-A7A66DCCD337}" type="pres">
      <dgm:prSet presAssocID="{2B720CD0-CA91-4E31-B34A-0169A49BA854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37BF079-2C09-4E79-85A1-B074D2A8ED4D}" type="pres">
      <dgm:prSet presAssocID="{2B720CD0-CA91-4E31-B34A-0169A49BA854}" presName="rootComposite" presStyleCnt="0"/>
      <dgm:spPr/>
      <dgm:t>
        <a:bodyPr/>
        <a:lstStyle/>
        <a:p>
          <a:endParaRPr lang="nb-NO"/>
        </a:p>
      </dgm:t>
    </dgm:pt>
    <dgm:pt modelId="{C738D4C0-C84D-40EF-8433-24DEFCD65591}" type="pres">
      <dgm:prSet presAssocID="{2B720CD0-CA91-4E31-B34A-0169A49BA854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F4155FD-A6CE-46DB-BE8E-CE5CABF14803}" type="pres">
      <dgm:prSet presAssocID="{2B720CD0-CA91-4E31-B34A-0169A49BA854}" presName="rootPict" presStyleLbl="alignImgPlace1" presStyleIdx="15" presStyleCnt="21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nb-NO"/>
        </a:p>
      </dgm:t>
    </dgm:pt>
    <dgm:pt modelId="{2F6AE20B-3D34-442C-BAB2-50F2E3ADF339}" type="pres">
      <dgm:prSet presAssocID="{2B720CD0-CA91-4E31-B34A-0169A49BA854}" presName="rootConnector" presStyleLbl="node2" presStyleIdx="5" presStyleCnt="8"/>
      <dgm:spPr/>
      <dgm:t>
        <a:bodyPr/>
        <a:lstStyle/>
        <a:p>
          <a:endParaRPr lang="nb-NO"/>
        </a:p>
      </dgm:t>
    </dgm:pt>
    <dgm:pt modelId="{A0F89C96-21F3-43A7-8F5D-9AF4A8F8B12E}" type="pres">
      <dgm:prSet presAssocID="{2B720CD0-CA91-4E31-B34A-0169A49BA854}" presName="hierChild4" presStyleCnt="0"/>
      <dgm:spPr/>
      <dgm:t>
        <a:bodyPr/>
        <a:lstStyle/>
        <a:p>
          <a:endParaRPr lang="nb-NO"/>
        </a:p>
      </dgm:t>
    </dgm:pt>
    <dgm:pt modelId="{3588A464-8E1A-414E-8AD2-0229ECA53F6F}" type="pres">
      <dgm:prSet presAssocID="{003EC105-1675-49A7-8417-F96E1E816E25}" presName="Name37" presStyleLbl="parChTrans1D3" presStyleIdx="9" presStyleCnt="12"/>
      <dgm:spPr/>
      <dgm:t>
        <a:bodyPr/>
        <a:lstStyle/>
        <a:p>
          <a:endParaRPr lang="nb-NO"/>
        </a:p>
      </dgm:t>
    </dgm:pt>
    <dgm:pt modelId="{4A318457-279D-46D5-B8E2-9BD6B4F435F0}" type="pres">
      <dgm:prSet presAssocID="{6F1BDCA2-0E9C-48A3-92C8-9B1EB14D0ED9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14F823F2-66AE-4DA3-8611-3646C21ABB40}" type="pres">
      <dgm:prSet presAssocID="{6F1BDCA2-0E9C-48A3-92C8-9B1EB14D0ED9}" presName="rootComposite" presStyleCnt="0"/>
      <dgm:spPr/>
      <dgm:t>
        <a:bodyPr/>
        <a:lstStyle/>
        <a:p>
          <a:endParaRPr lang="nb-NO"/>
        </a:p>
      </dgm:t>
    </dgm:pt>
    <dgm:pt modelId="{7F3F2530-4E0F-48BB-B8AD-01606536E38A}" type="pres">
      <dgm:prSet presAssocID="{6F1BDCA2-0E9C-48A3-92C8-9B1EB14D0ED9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13D0AFB-19AF-4C45-AF40-BA5DAB8CC20B}" type="pres">
      <dgm:prSet presAssocID="{6F1BDCA2-0E9C-48A3-92C8-9B1EB14D0ED9}" presName="rootPict" presStyleLbl="alignImgPlace1" presStyleIdx="16" presStyleCnt="21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nb-NO"/>
        </a:p>
      </dgm:t>
    </dgm:pt>
    <dgm:pt modelId="{18DAD32E-4BE1-44B0-9685-71B849CC4BB4}" type="pres">
      <dgm:prSet presAssocID="{6F1BDCA2-0E9C-48A3-92C8-9B1EB14D0ED9}" presName="rootConnector" presStyleLbl="node3" presStyleIdx="9" presStyleCnt="12"/>
      <dgm:spPr/>
      <dgm:t>
        <a:bodyPr/>
        <a:lstStyle/>
        <a:p>
          <a:endParaRPr lang="nb-NO"/>
        </a:p>
      </dgm:t>
    </dgm:pt>
    <dgm:pt modelId="{35C90949-59AC-4D32-BBDA-83DACE16658D}" type="pres">
      <dgm:prSet presAssocID="{6F1BDCA2-0E9C-48A3-92C8-9B1EB14D0ED9}" presName="hierChild4" presStyleCnt="0"/>
      <dgm:spPr/>
      <dgm:t>
        <a:bodyPr/>
        <a:lstStyle/>
        <a:p>
          <a:endParaRPr lang="nb-NO"/>
        </a:p>
      </dgm:t>
    </dgm:pt>
    <dgm:pt modelId="{247F2A78-9510-407F-86E4-11D94D9C4D47}" type="pres">
      <dgm:prSet presAssocID="{6F1BDCA2-0E9C-48A3-92C8-9B1EB14D0ED9}" presName="hierChild5" presStyleCnt="0"/>
      <dgm:spPr/>
      <dgm:t>
        <a:bodyPr/>
        <a:lstStyle/>
        <a:p>
          <a:endParaRPr lang="nb-NO"/>
        </a:p>
      </dgm:t>
    </dgm:pt>
    <dgm:pt modelId="{9E658703-7B8E-49A3-9F02-D1C71F6BBDE5}" type="pres">
      <dgm:prSet presAssocID="{2B720CD0-CA91-4E31-B34A-0169A49BA854}" presName="hierChild5" presStyleCnt="0"/>
      <dgm:spPr/>
      <dgm:t>
        <a:bodyPr/>
        <a:lstStyle/>
        <a:p>
          <a:endParaRPr lang="nb-NO"/>
        </a:p>
      </dgm:t>
    </dgm:pt>
    <dgm:pt modelId="{877356AA-133C-4DE3-8152-D1FBAAA657C5}" type="pres">
      <dgm:prSet presAssocID="{B6011973-DC8D-49DD-9CE6-F99A8E865542}" presName="Name37" presStyleLbl="parChTrans1D2" presStyleIdx="6" presStyleCnt="8"/>
      <dgm:spPr/>
      <dgm:t>
        <a:bodyPr/>
        <a:lstStyle/>
        <a:p>
          <a:endParaRPr lang="nb-NO"/>
        </a:p>
      </dgm:t>
    </dgm:pt>
    <dgm:pt modelId="{9A004ECA-66B2-40A5-890A-33D41316E17B}" type="pres">
      <dgm:prSet presAssocID="{43479DD0-512E-4C26-8411-244AF9300FED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AEF2D27-C20D-42DA-834F-03E01DEEE2A6}" type="pres">
      <dgm:prSet presAssocID="{43479DD0-512E-4C26-8411-244AF9300FED}" presName="rootComposite" presStyleCnt="0"/>
      <dgm:spPr/>
      <dgm:t>
        <a:bodyPr/>
        <a:lstStyle/>
        <a:p>
          <a:endParaRPr lang="nb-NO"/>
        </a:p>
      </dgm:t>
    </dgm:pt>
    <dgm:pt modelId="{2FD0101B-213A-44E4-8146-AAFFD5F27C9C}" type="pres">
      <dgm:prSet presAssocID="{43479DD0-512E-4C26-8411-244AF9300FED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4C544BC-3344-46D7-9D23-4D0B78E8D93D}" type="pres">
      <dgm:prSet presAssocID="{43479DD0-512E-4C26-8411-244AF9300FED}" presName="rootPict" presStyleLbl="alignImgPlace1" presStyleIdx="17" presStyleCnt="21"/>
      <dgm:spPr>
        <a:xfrm>
          <a:off x="7222197" y="1756187"/>
          <a:ext cx="353623" cy="471497"/>
        </a:xfrm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</dgm:spPr>
      <dgm:t>
        <a:bodyPr/>
        <a:lstStyle/>
        <a:p>
          <a:endParaRPr lang="nb-NO"/>
        </a:p>
      </dgm:t>
    </dgm:pt>
    <dgm:pt modelId="{C268D632-1CC1-4B8A-A771-04BD5CA9CABA}" type="pres">
      <dgm:prSet presAssocID="{43479DD0-512E-4C26-8411-244AF9300FED}" presName="rootConnector" presStyleLbl="node2" presStyleIdx="6" presStyleCnt="8"/>
      <dgm:spPr/>
      <dgm:t>
        <a:bodyPr/>
        <a:lstStyle/>
        <a:p>
          <a:endParaRPr lang="nb-NO"/>
        </a:p>
      </dgm:t>
    </dgm:pt>
    <dgm:pt modelId="{8FE77E15-E42D-4425-A97D-AEB4C014E068}" type="pres">
      <dgm:prSet presAssocID="{43479DD0-512E-4C26-8411-244AF9300FED}" presName="hierChild4" presStyleCnt="0"/>
      <dgm:spPr/>
      <dgm:t>
        <a:bodyPr/>
        <a:lstStyle/>
        <a:p>
          <a:endParaRPr lang="nb-NO"/>
        </a:p>
      </dgm:t>
    </dgm:pt>
    <dgm:pt modelId="{0F323828-F330-4532-B726-2C8837C1B852}" type="pres">
      <dgm:prSet presAssocID="{A1838F9C-7743-414A-9553-AD941D206ED8}" presName="Name37" presStyleLbl="parChTrans1D3" presStyleIdx="10" presStyleCnt="12"/>
      <dgm:spPr/>
      <dgm:t>
        <a:bodyPr/>
        <a:lstStyle/>
        <a:p>
          <a:endParaRPr lang="nb-NO"/>
        </a:p>
      </dgm:t>
    </dgm:pt>
    <dgm:pt modelId="{C84C9C2A-6CFD-48A1-9081-1255B18E45C4}" type="pres">
      <dgm:prSet presAssocID="{4D1ADE63-0F1E-4C0D-A0E0-CB8CFC83ECB5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8850439-7193-47CA-ACFF-C3B247D005FE}" type="pres">
      <dgm:prSet presAssocID="{4D1ADE63-0F1E-4C0D-A0E0-CB8CFC83ECB5}" presName="rootComposite" presStyleCnt="0"/>
      <dgm:spPr/>
      <dgm:t>
        <a:bodyPr/>
        <a:lstStyle/>
        <a:p>
          <a:endParaRPr lang="nb-NO"/>
        </a:p>
      </dgm:t>
    </dgm:pt>
    <dgm:pt modelId="{B1CC5E21-DE4D-469F-9D3C-6870CC7B5F00}" type="pres">
      <dgm:prSet presAssocID="{4D1ADE63-0F1E-4C0D-A0E0-CB8CFC83ECB5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3998878-E6DD-4120-8D20-9A55DB897A75}" type="pres">
      <dgm:prSet presAssocID="{4D1ADE63-0F1E-4C0D-A0E0-CB8CFC83ECB5}" presName="rootPict" presStyleLbl="alignImgPlace1" presStyleIdx="18" presStyleCnt="21"/>
      <dgm:spPr>
        <a:xfrm>
          <a:off x="7516883" y="2593096"/>
          <a:ext cx="353623" cy="471497"/>
        </a:xfrm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nb-NO"/>
        </a:p>
      </dgm:t>
    </dgm:pt>
    <dgm:pt modelId="{74CF373F-09E8-41F6-9D43-87E0E99D5ADD}" type="pres">
      <dgm:prSet presAssocID="{4D1ADE63-0F1E-4C0D-A0E0-CB8CFC83ECB5}" presName="rootConnector" presStyleLbl="node3" presStyleIdx="10" presStyleCnt="12"/>
      <dgm:spPr/>
      <dgm:t>
        <a:bodyPr/>
        <a:lstStyle/>
        <a:p>
          <a:endParaRPr lang="nb-NO"/>
        </a:p>
      </dgm:t>
    </dgm:pt>
    <dgm:pt modelId="{90F5BA54-42E6-4151-B857-85EE76A01712}" type="pres">
      <dgm:prSet presAssocID="{4D1ADE63-0F1E-4C0D-A0E0-CB8CFC83ECB5}" presName="hierChild4" presStyleCnt="0"/>
      <dgm:spPr/>
      <dgm:t>
        <a:bodyPr/>
        <a:lstStyle/>
        <a:p>
          <a:endParaRPr lang="nb-NO"/>
        </a:p>
      </dgm:t>
    </dgm:pt>
    <dgm:pt modelId="{3CB50B96-D4F8-4A33-87D6-4CFABBEB3331}" type="pres">
      <dgm:prSet presAssocID="{4D1ADE63-0F1E-4C0D-A0E0-CB8CFC83ECB5}" presName="hierChild5" presStyleCnt="0"/>
      <dgm:spPr/>
      <dgm:t>
        <a:bodyPr/>
        <a:lstStyle/>
        <a:p>
          <a:endParaRPr lang="nb-NO"/>
        </a:p>
      </dgm:t>
    </dgm:pt>
    <dgm:pt modelId="{C9345BB2-E625-423A-9C27-217A86FFE676}" type="pres">
      <dgm:prSet presAssocID="{43479DD0-512E-4C26-8411-244AF9300FED}" presName="hierChild5" presStyleCnt="0"/>
      <dgm:spPr/>
      <dgm:t>
        <a:bodyPr/>
        <a:lstStyle/>
        <a:p>
          <a:endParaRPr lang="nb-NO"/>
        </a:p>
      </dgm:t>
    </dgm:pt>
    <dgm:pt modelId="{01498226-9DCC-4599-A443-98CA5F1D6BE1}" type="pres">
      <dgm:prSet presAssocID="{910C35EF-83C7-4581-9466-44DDB32AB179}" presName="Name37" presStyleLbl="parChTrans1D2" presStyleIdx="7" presStyleCnt="8"/>
      <dgm:spPr/>
      <dgm:t>
        <a:bodyPr/>
        <a:lstStyle/>
        <a:p>
          <a:endParaRPr lang="nb-NO"/>
        </a:p>
      </dgm:t>
    </dgm:pt>
    <dgm:pt modelId="{AA616679-A9C9-4D37-9B68-13E0278FFFCC}" type="pres">
      <dgm:prSet presAssocID="{DB5FC93B-CDAA-4B5E-B696-B52FCB6B510F}" presName="hierRoot2" presStyleCnt="0">
        <dgm:presLayoutVars>
          <dgm:hierBranch val="init"/>
        </dgm:presLayoutVars>
      </dgm:prSet>
      <dgm:spPr/>
    </dgm:pt>
    <dgm:pt modelId="{A79BE857-5E78-432E-AE6B-98660C241463}" type="pres">
      <dgm:prSet presAssocID="{DB5FC93B-CDAA-4B5E-B696-B52FCB6B510F}" presName="rootComposite" presStyleCnt="0"/>
      <dgm:spPr/>
    </dgm:pt>
    <dgm:pt modelId="{3A9A5CE3-CAC1-44EA-A64D-4A9FDDCAAAF4}" type="pres">
      <dgm:prSet presAssocID="{DB5FC93B-CDAA-4B5E-B696-B52FCB6B510F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EDE0464-4EB0-4E2B-B651-7F6A7212103D}" type="pres">
      <dgm:prSet presAssocID="{DB5FC93B-CDAA-4B5E-B696-B52FCB6B510F}" presName="rootPict" presStyleLbl="alignImgPlace1" presStyleIdx="19" presStyleCnt="21"/>
      <dgm:spPr>
        <a:blipFill>
          <a:blip xmlns:r="http://schemas.openxmlformats.org/officeDocument/2006/relationships"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  <dgm:t>
        <a:bodyPr/>
        <a:lstStyle/>
        <a:p>
          <a:endParaRPr lang="nb-NO"/>
        </a:p>
      </dgm:t>
    </dgm:pt>
    <dgm:pt modelId="{61F649A2-9FAF-4567-8D6A-02783D3E5486}" type="pres">
      <dgm:prSet presAssocID="{DB5FC93B-CDAA-4B5E-B696-B52FCB6B510F}" presName="rootConnector" presStyleLbl="node2" presStyleIdx="7" presStyleCnt="8"/>
      <dgm:spPr/>
      <dgm:t>
        <a:bodyPr/>
        <a:lstStyle/>
        <a:p>
          <a:endParaRPr lang="nb-NO"/>
        </a:p>
      </dgm:t>
    </dgm:pt>
    <dgm:pt modelId="{D46D2ED3-6F80-4347-86C1-EE31BDD9C0DE}" type="pres">
      <dgm:prSet presAssocID="{DB5FC93B-CDAA-4B5E-B696-B52FCB6B510F}" presName="hierChild4" presStyleCnt="0"/>
      <dgm:spPr/>
    </dgm:pt>
    <dgm:pt modelId="{630C82A0-B958-4AC8-A2B8-D09F2A63F9E4}" type="pres">
      <dgm:prSet presAssocID="{DD4D7FDC-793A-4A0E-B54E-23793F39A5C9}" presName="Name37" presStyleLbl="parChTrans1D3" presStyleIdx="11" presStyleCnt="12"/>
      <dgm:spPr/>
      <dgm:t>
        <a:bodyPr/>
        <a:lstStyle/>
        <a:p>
          <a:endParaRPr lang="nb-NO"/>
        </a:p>
      </dgm:t>
    </dgm:pt>
    <dgm:pt modelId="{9E45E7F5-779B-472C-8D0F-6CB2DEF04765}" type="pres">
      <dgm:prSet presAssocID="{965D3908-C7D0-4324-9708-2DAF21CE170E}" presName="hierRoot2" presStyleCnt="0">
        <dgm:presLayoutVars>
          <dgm:hierBranch val="init"/>
        </dgm:presLayoutVars>
      </dgm:prSet>
      <dgm:spPr/>
    </dgm:pt>
    <dgm:pt modelId="{69592530-B3F3-44F5-B2DC-6587E0594174}" type="pres">
      <dgm:prSet presAssocID="{965D3908-C7D0-4324-9708-2DAF21CE170E}" presName="rootComposite" presStyleCnt="0"/>
      <dgm:spPr/>
    </dgm:pt>
    <dgm:pt modelId="{0C64810C-0283-416D-B5DF-B3BAD9D3E066}" type="pres">
      <dgm:prSet presAssocID="{965D3908-C7D0-4324-9708-2DAF21CE170E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A096200-9D6E-429E-8597-CC72D6DF4723}" type="pres">
      <dgm:prSet presAssocID="{965D3908-C7D0-4324-9708-2DAF21CE170E}" presName="rootPict" presStyleLbl="alignImgPlace1" presStyleIdx="20" presStyleCnt="21"/>
      <dgm:spPr>
        <a:blipFill>
          <a:blip xmlns:r="http://schemas.openxmlformats.org/officeDocument/2006/relationships"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nb-NO"/>
        </a:p>
      </dgm:t>
    </dgm:pt>
    <dgm:pt modelId="{662691A1-56A7-4501-976F-42DFB9C15622}" type="pres">
      <dgm:prSet presAssocID="{965D3908-C7D0-4324-9708-2DAF21CE170E}" presName="rootConnector" presStyleLbl="node3" presStyleIdx="11" presStyleCnt="12"/>
      <dgm:spPr/>
      <dgm:t>
        <a:bodyPr/>
        <a:lstStyle/>
        <a:p>
          <a:endParaRPr lang="nb-NO"/>
        </a:p>
      </dgm:t>
    </dgm:pt>
    <dgm:pt modelId="{BF9A65CD-7C15-4C09-AB5D-C79E7A2A583E}" type="pres">
      <dgm:prSet presAssocID="{965D3908-C7D0-4324-9708-2DAF21CE170E}" presName="hierChild4" presStyleCnt="0"/>
      <dgm:spPr/>
    </dgm:pt>
    <dgm:pt modelId="{DCB5EE61-8FAB-4664-95E4-419321C53ED1}" type="pres">
      <dgm:prSet presAssocID="{965D3908-C7D0-4324-9708-2DAF21CE170E}" presName="hierChild5" presStyleCnt="0"/>
      <dgm:spPr/>
    </dgm:pt>
    <dgm:pt modelId="{588E18DC-17A8-4DF7-8DF3-81E40E98A4FE}" type="pres">
      <dgm:prSet presAssocID="{DB5FC93B-CDAA-4B5E-B696-B52FCB6B510F}" presName="hierChild5" presStyleCnt="0"/>
      <dgm:spPr/>
    </dgm:pt>
    <dgm:pt modelId="{F374723E-5554-48D6-A3D6-F3DB69A92500}" type="pres">
      <dgm:prSet presAssocID="{70A55247-54CD-458A-B584-0FCDC303D157}" presName="hierChild3" presStyleCnt="0"/>
      <dgm:spPr/>
      <dgm:t>
        <a:bodyPr/>
        <a:lstStyle/>
        <a:p>
          <a:endParaRPr lang="nb-NO"/>
        </a:p>
      </dgm:t>
    </dgm:pt>
  </dgm:ptLst>
  <dgm:cxnLst>
    <dgm:cxn modelId="{81F7F0AC-6636-49F5-A48D-DEA2DB0846CE}" type="presOf" srcId="{95D5E279-1895-4DA5-814B-5EA5624FC73A}" destId="{CEE5FD6A-D852-497C-A847-602946F23C19}" srcOrd="0" destOrd="0" presId="urn:microsoft.com/office/officeart/2005/8/layout/pictureOrgChart+Icon"/>
    <dgm:cxn modelId="{C9A19B81-A693-4789-9F4F-7EC909CA2FA3}" type="presOf" srcId="{003EC105-1675-49A7-8417-F96E1E816E25}" destId="{3588A464-8E1A-414E-8AD2-0229ECA53F6F}" srcOrd="0" destOrd="0" presId="urn:microsoft.com/office/officeart/2005/8/layout/pictureOrgChart+Icon"/>
    <dgm:cxn modelId="{864E072C-D26A-40AF-9138-B25263558DFB}" type="presOf" srcId="{471960E9-C3FA-4206-8F83-093B685AA162}" destId="{95C8313F-4094-4AD6-A3F9-8D920CE0C4D2}" srcOrd="0" destOrd="0" presId="urn:microsoft.com/office/officeart/2005/8/layout/pictureOrgChart+Icon"/>
    <dgm:cxn modelId="{C484BE9A-9376-4E54-A0D1-ABBCF2D63B2B}" type="presOf" srcId="{A1838F9C-7743-414A-9553-AD941D206ED8}" destId="{0F323828-F330-4532-B726-2C8837C1B852}" srcOrd="0" destOrd="0" presId="urn:microsoft.com/office/officeart/2005/8/layout/pictureOrgChart+Icon"/>
    <dgm:cxn modelId="{B0A9D520-66BA-49CC-A835-23732C101326}" type="presOf" srcId="{A5BFB797-2BA9-4E6D-9178-32F3F6C72E82}" destId="{7D0CC653-0F23-4C76-87FB-FB08ADDC589B}" srcOrd="0" destOrd="0" presId="urn:microsoft.com/office/officeart/2005/8/layout/pictureOrgChart+Icon"/>
    <dgm:cxn modelId="{FB1987F0-3AFA-4684-9B4F-D1250B073E36}" type="presOf" srcId="{2B08132F-0C4B-445B-A187-D5B175E16141}" destId="{96ED496B-7C2B-4451-9E73-D49A789DF8BB}" srcOrd="1" destOrd="0" presId="urn:microsoft.com/office/officeart/2005/8/layout/pictureOrgChart+Icon"/>
    <dgm:cxn modelId="{35D33016-BE3E-49FE-9FFE-95363D0481B8}" type="presOf" srcId="{A03ABAC7-93C8-4157-AA22-39D33BA1D16C}" destId="{10E33FA0-6590-4758-9767-A89E3089AE11}" srcOrd="0" destOrd="0" presId="urn:microsoft.com/office/officeart/2005/8/layout/pictureOrgChart+Icon"/>
    <dgm:cxn modelId="{8CB0F632-8DD5-437D-A1E9-1DBA430131F0}" srcId="{43479DD0-512E-4C26-8411-244AF9300FED}" destId="{4D1ADE63-0F1E-4C0D-A0E0-CB8CFC83ECB5}" srcOrd="0" destOrd="0" parTransId="{A1838F9C-7743-414A-9553-AD941D206ED8}" sibTransId="{7149ECA0-08F4-4044-8419-5B9DDD59642E}"/>
    <dgm:cxn modelId="{1B621370-FFF7-4FB8-B2B2-6D9C1A3AF5ED}" type="presOf" srcId="{910C35EF-83C7-4581-9466-44DDB32AB179}" destId="{01498226-9DCC-4599-A443-98CA5F1D6BE1}" srcOrd="0" destOrd="0" presId="urn:microsoft.com/office/officeart/2005/8/layout/pictureOrgChart+Icon"/>
    <dgm:cxn modelId="{FB3AE277-7E5B-479C-8B55-B998E1088D02}" type="presOf" srcId="{DD4D7FDC-793A-4A0E-B54E-23793F39A5C9}" destId="{630C82A0-B958-4AC8-A2B8-D09F2A63F9E4}" srcOrd="0" destOrd="0" presId="urn:microsoft.com/office/officeart/2005/8/layout/pictureOrgChart+Icon"/>
    <dgm:cxn modelId="{0C726531-40F3-4EE3-AE9E-AD0E394FBFD8}" type="presOf" srcId="{0E70416A-74BB-4842-B9D1-C969450F5048}" destId="{1742EFCA-C759-4D8B-AA54-880B9D39A689}" srcOrd="0" destOrd="0" presId="urn:microsoft.com/office/officeart/2005/8/layout/pictureOrgChart+Icon"/>
    <dgm:cxn modelId="{CE1C1F49-5E83-4698-8F51-A2D88A5C4B6F}" type="presOf" srcId="{2B720CD0-CA91-4E31-B34A-0169A49BA854}" destId="{2F6AE20B-3D34-442C-BAB2-50F2E3ADF339}" srcOrd="1" destOrd="0" presId="urn:microsoft.com/office/officeart/2005/8/layout/pictureOrgChart+Icon"/>
    <dgm:cxn modelId="{614F0C7D-A9B9-4008-91B2-62E12BDCEC17}" type="presOf" srcId="{4D1ADE63-0F1E-4C0D-A0E0-CB8CFC83ECB5}" destId="{B1CC5E21-DE4D-469F-9D3C-6870CC7B5F00}" srcOrd="0" destOrd="0" presId="urn:microsoft.com/office/officeart/2005/8/layout/pictureOrgChart+Icon"/>
    <dgm:cxn modelId="{0D99C863-55C7-4B95-84D4-9F96081287D6}" type="presOf" srcId="{E77C0C4D-4AAB-45D5-A956-78926788D010}" destId="{A51409FE-0430-4CE6-BFC7-E6B179943619}" srcOrd="1" destOrd="0" presId="urn:microsoft.com/office/officeart/2005/8/layout/pictureOrgChart+Icon"/>
    <dgm:cxn modelId="{624FD3B4-B0C9-4035-A6C4-E326C34011F6}" srcId="{95D5E279-1895-4DA5-814B-5EA5624FC73A}" destId="{471960E9-C3FA-4206-8F83-093B685AA162}" srcOrd="1" destOrd="0" parTransId="{48E84164-22E4-4FE8-A3C0-19C7A7CD313C}" sibTransId="{62E690CB-8ADC-419A-94D3-5BB3F92447D2}"/>
    <dgm:cxn modelId="{BBADC10F-8E33-469E-9F3A-32B36347FA6C}" srcId="{D1A7098F-FA8A-4AEB-91FE-993DCBBAC792}" destId="{B26BA422-191A-4290-AF2D-5028B4A115D0}" srcOrd="0" destOrd="0" parTransId="{7793896F-6009-4AE2-B903-07B7755E53B2}" sibTransId="{8A62B3BA-9EDA-4DAF-A125-5551B4B24015}"/>
    <dgm:cxn modelId="{5A605C22-6755-447A-88D5-0C686206A230}" type="presOf" srcId="{2FEAB6DD-8A94-4E43-8430-996460634DFF}" destId="{8ACC7A91-CBDC-4B01-AB8C-2CEB69B6C7F5}" srcOrd="0" destOrd="0" presId="urn:microsoft.com/office/officeart/2005/8/layout/pictureOrgChart+Icon"/>
    <dgm:cxn modelId="{7D7438ED-AF79-4A71-A043-1984D17A8FDE}" type="presOf" srcId="{B672B042-4DDA-4A77-B579-FD84488C50EC}" destId="{FADB11E5-F15F-4C15-B9DE-5DB974EA5F99}" srcOrd="0" destOrd="0" presId="urn:microsoft.com/office/officeart/2005/8/layout/pictureOrgChart+Icon"/>
    <dgm:cxn modelId="{3DE94B11-0F47-46FF-A8F6-85786AB08FC2}" type="presOf" srcId="{757FD3C2-28F6-418B-BE13-835DA780214F}" destId="{5F0A0D13-4C86-4F5F-A6AE-7184AF7CAB58}" srcOrd="1" destOrd="0" presId="urn:microsoft.com/office/officeart/2005/8/layout/pictureOrgChart+Icon"/>
    <dgm:cxn modelId="{17D615DF-A227-40CC-B1B1-D8AB5D51A4C8}" type="presOf" srcId="{FC4EECB8-3731-43CC-AF41-2EBD23916674}" destId="{86516080-AE0C-40F5-95EB-BB64957D73FF}" srcOrd="1" destOrd="0" presId="urn:microsoft.com/office/officeart/2005/8/layout/pictureOrgChart+Icon"/>
    <dgm:cxn modelId="{AB5D9066-7D74-4210-AEC1-298444700C07}" type="presOf" srcId="{019188D0-D4DD-488A-AB30-16E50A921B8C}" destId="{BF9891F0-91F7-4468-8BDD-5E580276A05E}" srcOrd="0" destOrd="0" presId="urn:microsoft.com/office/officeart/2005/8/layout/pictureOrgChart+Icon"/>
    <dgm:cxn modelId="{E85F0BCE-3FAA-4FE5-AC5E-4F3D61080CF4}" srcId="{2B720CD0-CA91-4E31-B34A-0169A49BA854}" destId="{6F1BDCA2-0E9C-48A3-92C8-9B1EB14D0ED9}" srcOrd="0" destOrd="0" parTransId="{003EC105-1675-49A7-8417-F96E1E816E25}" sibTransId="{81AF2D5D-973C-4F8C-8199-08F78D7AFCDD}"/>
    <dgm:cxn modelId="{DC83B4DC-C9D8-41C6-AC1E-0C3745FE4645}" type="presOf" srcId="{2B08132F-0C4B-445B-A187-D5B175E16141}" destId="{3EEA703A-030B-40A9-A2CE-AF9C0469E3B0}" srcOrd="0" destOrd="0" presId="urn:microsoft.com/office/officeart/2005/8/layout/pictureOrgChart+Icon"/>
    <dgm:cxn modelId="{7BA51975-7B92-4CDF-BDCC-F69FE2523531}" srcId="{4F3FEAC6-8337-4E8C-9646-64CCA65C116E}" destId="{2B08132F-0C4B-445B-A187-D5B175E16141}" srcOrd="0" destOrd="0" parTransId="{D8C7E5A9-F2F7-4F14-9D3D-0BAE09EDCD41}" sibTransId="{05536442-88BD-446C-B049-425F5807D6CD}"/>
    <dgm:cxn modelId="{8697A412-F5A2-408D-AE41-06CF49AF2C0E}" type="presOf" srcId="{B6011973-DC8D-49DD-9CE6-F99A8E865542}" destId="{877356AA-133C-4DE3-8152-D1FBAAA657C5}" srcOrd="0" destOrd="0" presId="urn:microsoft.com/office/officeart/2005/8/layout/pictureOrgChart+Icon"/>
    <dgm:cxn modelId="{5BCD8E25-A81D-468E-B2CB-EA938945B241}" type="presOf" srcId="{5353B981-E658-4FBA-909E-A2BD29259F81}" destId="{B5927CB7-01FB-49EA-AC2E-E54725F9DD94}" srcOrd="0" destOrd="0" presId="urn:microsoft.com/office/officeart/2005/8/layout/pictureOrgChart+Icon"/>
    <dgm:cxn modelId="{0302119B-A89F-4B8F-8BC5-015F148D22CC}" srcId="{70A55247-54CD-458A-B584-0FCDC303D157}" destId="{DB5FC93B-CDAA-4B5E-B696-B52FCB6B510F}" srcOrd="7" destOrd="0" parTransId="{910C35EF-83C7-4581-9466-44DDB32AB179}" sibTransId="{BC267765-B31B-4D06-8BD6-2A748445EFD1}"/>
    <dgm:cxn modelId="{E5B317EF-BE70-4DF3-93CD-AA0A71B79B79}" type="presOf" srcId="{8AE60619-7B7A-4B02-A1DC-21D00581D69D}" destId="{F80AD09E-29E6-439B-8709-2F5929AE0ADE}" srcOrd="0" destOrd="0" presId="urn:microsoft.com/office/officeart/2005/8/layout/pictureOrgChart+Icon"/>
    <dgm:cxn modelId="{492380B5-418A-4232-BC65-2F8C6F22222A}" srcId="{2FEAB6DD-8A94-4E43-8430-996460634DFF}" destId="{70A55247-54CD-458A-B584-0FCDC303D157}" srcOrd="0" destOrd="0" parTransId="{A822F04B-F4BE-4318-A3A3-6EE78512A045}" sibTransId="{98961111-C688-4EAD-9C90-E2D9772551D0}"/>
    <dgm:cxn modelId="{3B4F0B2E-4EE8-4BF1-9AE1-A38B717BEB4B}" srcId="{70A55247-54CD-458A-B584-0FCDC303D157}" destId="{E77C0C4D-4AAB-45D5-A956-78926788D010}" srcOrd="2" destOrd="0" parTransId="{2FCD05B4-5D77-4D4F-9CE7-B8A779B60197}" sibTransId="{F7BF2531-9111-4707-89C1-6D565A4E297B}"/>
    <dgm:cxn modelId="{2C9588A7-9706-4663-95B0-E5A8791A45F2}" type="presOf" srcId="{43479DD0-512E-4C26-8411-244AF9300FED}" destId="{C268D632-1CC1-4B8A-A771-04BD5CA9CABA}" srcOrd="1" destOrd="0" presId="urn:microsoft.com/office/officeart/2005/8/layout/pictureOrgChart+Icon"/>
    <dgm:cxn modelId="{26601626-4ED5-46C2-B121-D1DB76AC9767}" srcId="{D01B859E-5DBB-4AC1-BFC5-7BFDD294CCE9}" destId="{8DE0FC50-36D0-41E6-ABC3-69EEFAF26B51}" srcOrd="1" destOrd="0" parTransId="{A5BFB797-2BA9-4E6D-9178-32F3F6C72E82}" sibTransId="{2D8185EC-6342-4E9E-BE6A-87A0EE4E4D2E}"/>
    <dgm:cxn modelId="{2BDA8444-9EB8-4BCD-913E-7DE2543E6DC3}" srcId="{70A55247-54CD-458A-B584-0FCDC303D157}" destId="{4F3FEAC6-8337-4E8C-9646-64CCA65C116E}" srcOrd="0" destOrd="0" parTransId="{0E70416A-74BB-4842-B9D1-C969450F5048}" sibTransId="{AEC2E59F-8F8D-439C-9249-B11C18F6DA07}"/>
    <dgm:cxn modelId="{7F0D4162-3CA0-478D-ADE2-5C4F2C656CAF}" type="presOf" srcId="{0220E709-897D-4363-93B6-2C37701CB670}" destId="{802D9D7F-0E77-4250-9C96-0BCDCC9FFD55}" srcOrd="1" destOrd="0" presId="urn:microsoft.com/office/officeart/2005/8/layout/pictureOrgChart+Icon"/>
    <dgm:cxn modelId="{F0810805-0F95-470B-9355-E75D26A2788D}" srcId="{70A55247-54CD-458A-B584-0FCDC303D157}" destId="{2B720CD0-CA91-4E31-B34A-0169A49BA854}" srcOrd="5" destOrd="0" parTransId="{8AE60619-7B7A-4B02-A1DC-21D00581D69D}" sibTransId="{FA7C51DD-87FC-4887-A039-43F7BC1C935E}"/>
    <dgm:cxn modelId="{DF3D6FE9-FD38-4A33-A35D-ED69C8896380}" type="presOf" srcId="{95D5E279-1895-4DA5-814B-5EA5624FC73A}" destId="{8CD5915E-BCD9-4D83-A165-3A9FB7461ABC}" srcOrd="1" destOrd="0" presId="urn:microsoft.com/office/officeart/2005/8/layout/pictureOrgChart+Icon"/>
    <dgm:cxn modelId="{F0AD8D6E-D33C-4460-AB8C-A8914F4005A4}" srcId="{95D5E279-1895-4DA5-814B-5EA5624FC73A}" destId="{FC4EECB8-3731-43CC-AF41-2EBD23916674}" srcOrd="0" destOrd="0" parTransId="{482ED06B-D1B9-4B50-A270-ED0B2D3CA4FA}" sibTransId="{22397010-BA86-4516-B875-D1AF2F4C6E9B}"/>
    <dgm:cxn modelId="{BC405D5C-E491-4A94-B8BE-53D154A59DB4}" type="presOf" srcId="{471960E9-C3FA-4206-8F83-093B685AA162}" destId="{8899D524-41D5-4965-9BB7-47C23C4A2A20}" srcOrd="1" destOrd="0" presId="urn:microsoft.com/office/officeart/2005/8/layout/pictureOrgChart+Icon"/>
    <dgm:cxn modelId="{98B88054-45C9-40E5-B8F8-C6DB9F2342BD}" type="presOf" srcId="{43479DD0-512E-4C26-8411-244AF9300FED}" destId="{2FD0101B-213A-44E4-8146-AAFFD5F27C9C}" srcOrd="0" destOrd="0" presId="urn:microsoft.com/office/officeart/2005/8/layout/pictureOrgChart+Icon"/>
    <dgm:cxn modelId="{D053777D-E4DA-4CFD-A855-B6CE5DE02504}" type="presOf" srcId="{6F1BDCA2-0E9C-48A3-92C8-9B1EB14D0ED9}" destId="{7F3F2530-4E0F-48BB-B8AD-01606536E38A}" srcOrd="0" destOrd="0" presId="urn:microsoft.com/office/officeart/2005/8/layout/pictureOrgChart+Icon"/>
    <dgm:cxn modelId="{AC714ABA-520A-4F51-97DC-CF51F9E0D7BB}" type="presOf" srcId="{965D3908-C7D0-4324-9708-2DAF21CE170E}" destId="{0C64810C-0283-416D-B5DF-B3BAD9D3E066}" srcOrd="0" destOrd="0" presId="urn:microsoft.com/office/officeart/2005/8/layout/pictureOrgChart+Icon"/>
    <dgm:cxn modelId="{663AABAA-90C2-4849-8361-F8F50F1B9B20}" type="presOf" srcId="{FC4EECB8-3731-43CC-AF41-2EBD23916674}" destId="{3A923064-112E-4680-B185-EC2427A833E7}" srcOrd="0" destOrd="0" presId="urn:microsoft.com/office/officeart/2005/8/layout/pictureOrgChart+Icon"/>
    <dgm:cxn modelId="{1A0DF91A-BC90-41BC-903E-64A51841FA6A}" type="presOf" srcId="{48143626-B6D2-47D3-8392-5A1A9D9C1BFF}" destId="{A6B928AC-5C56-482B-834C-B7744D2C3CCF}" srcOrd="0" destOrd="0" presId="urn:microsoft.com/office/officeart/2005/8/layout/pictureOrgChart+Icon"/>
    <dgm:cxn modelId="{FF208E92-EC23-43C0-ABB7-10587F3452FF}" type="presOf" srcId="{B26BA422-191A-4290-AF2D-5028B4A115D0}" destId="{B0FB1FEC-5831-4D8F-9D82-57C82BD260B0}" srcOrd="1" destOrd="0" presId="urn:microsoft.com/office/officeart/2005/8/layout/pictureOrgChart+Icon"/>
    <dgm:cxn modelId="{371809B1-31DB-490B-A47D-51FEB0136C55}" type="presOf" srcId="{4F3FEAC6-8337-4E8C-9646-64CCA65C116E}" destId="{D71D170E-5E22-4B39-9867-5237C575689B}" srcOrd="0" destOrd="0" presId="urn:microsoft.com/office/officeart/2005/8/layout/pictureOrgChart+Icon"/>
    <dgm:cxn modelId="{215C71F7-30B3-4EE7-B6CD-D69705749521}" type="presOf" srcId="{2FCD05B4-5D77-4D4F-9CE7-B8A779B60197}" destId="{65B254E1-BB08-49A6-9E4D-869CB377335D}" srcOrd="0" destOrd="0" presId="urn:microsoft.com/office/officeart/2005/8/layout/pictureOrgChart+Icon"/>
    <dgm:cxn modelId="{82D0E730-137C-4CAB-AB42-8701361832F8}" type="presOf" srcId="{757FD3C2-28F6-418B-BE13-835DA780214F}" destId="{5D56CD22-42CB-44E5-978B-9BD7193229D4}" srcOrd="0" destOrd="0" presId="urn:microsoft.com/office/officeart/2005/8/layout/pictureOrgChart+Icon"/>
    <dgm:cxn modelId="{0F0BED23-BAC7-46FB-AD96-2D2CF84A9D20}" srcId="{D01B859E-5DBB-4AC1-BFC5-7BFDD294CCE9}" destId="{48143626-B6D2-47D3-8392-5A1A9D9C1BFF}" srcOrd="0" destOrd="0" parTransId="{29416765-71AD-4F44-8397-2D8499193E18}" sibTransId="{FE7ABFB2-7800-40E7-BB51-E8687A37F540}"/>
    <dgm:cxn modelId="{4B53B9E7-6F90-44F7-A4BB-48CA8B985D70}" srcId="{DB5FC93B-CDAA-4B5E-B696-B52FCB6B510F}" destId="{965D3908-C7D0-4324-9708-2DAF21CE170E}" srcOrd="0" destOrd="0" parTransId="{DD4D7FDC-793A-4A0E-B54E-23793F39A5C9}" sibTransId="{DD5B406A-2CF3-45E8-A47D-9358C11DCD4B}"/>
    <dgm:cxn modelId="{8D9536C0-0C09-4237-8BE9-45EF5C7A4C84}" type="presOf" srcId="{D1A7098F-FA8A-4AEB-91FE-993DCBBAC792}" destId="{8256039C-53DD-455F-895F-E02E6AD7308D}" srcOrd="0" destOrd="0" presId="urn:microsoft.com/office/officeart/2005/8/layout/pictureOrgChart+Icon"/>
    <dgm:cxn modelId="{EF6D8B4F-E5FE-4724-B0C8-5E9A8E166661}" type="presOf" srcId="{DB5FC93B-CDAA-4B5E-B696-B52FCB6B510F}" destId="{61F649A2-9FAF-4567-8D6A-02783D3E5486}" srcOrd="1" destOrd="0" presId="urn:microsoft.com/office/officeart/2005/8/layout/pictureOrgChart+Icon"/>
    <dgm:cxn modelId="{C96E32D2-B28D-4625-80BA-FDAF61962837}" type="presOf" srcId="{DB5FC93B-CDAA-4B5E-B696-B52FCB6B510F}" destId="{3A9A5CE3-CAC1-44EA-A64D-4A9FDDCAAAF4}" srcOrd="0" destOrd="0" presId="urn:microsoft.com/office/officeart/2005/8/layout/pictureOrgChart+Icon"/>
    <dgm:cxn modelId="{1CDA927F-860B-482B-B3AC-3B9022F8783B}" srcId="{70A55247-54CD-458A-B584-0FCDC303D157}" destId="{D1A7098F-FA8A-4AEB-91FE-993DCBBAC792}" srcOrd="1" destOrd="0" parTransId="{828EA2C4-1481-4BFE-901E-36F58AE66A7E}" sibTransId="{66ABC5D1-6B5C-4E0B-B0E7-AB34557198C0}"/>
    <dgm:cxn modelId="{71C71525-2430-46FB-A1F7-01CD0AE6ACA1}" type="presOf" srcId="{482ED06B-D1B9-4B50-A270-ED0B2D3CA4FA}" destId="{8B8C14F0-091D-4E5A-937D-4BC210E444F3}" srcOrd="0" destOrd="0" presId="urn:microsoft.com/office/officeart/2005/8/layout/pictureOrgChart+Icon"/>
    <dgm:cxn modelId="{F32E9C51-6317-426D-A6DA-864094EACA42}" type="presOf" srcId="{828EA2C4-1481-4BFE-901E-36F58AE66A7E}" destId="{BC7D3930-43AF-47D9-9112-8182CBF64618}" srcOrd="0" destOrd="0" presId="urn:microsoft.com/office/officeart/2005/8/layout/pictureOrgChart+Icon"/>
    <dgm:cxn modelId="{18081809-3FC0-402F-A16D-78EC784F77AA}" type="presOf" srcId="{D1A7098F-FA8A-4AEB-91FE-993DCBBAC792}" destId="{BBC0D082-526E-498C-BC24-70237BA6EA6A}" srcOrd="1" destOrd="0" presId="urn:microsoft.com/office/officeart/2005/8/layout/pictureOrgChart+Icon"/>
    <dgm:cxn modelId="{1AF9233F-2528-4444-BEB4-4B5125C469B5}" type="presOf" srcId="{965D3908-C7D0-4324-9708-2DAF21CE170E}" destId="{662691A1-56A7-4501-976F-42DFB9C15622}" srcOrd="1" destOrd="0" presId="urn:microsoft.com/office/officeart/2005/8/layout/pictureOrgChart+Icon"/>
    <dgm:cxn modelId="{37156B86-01F4-4007-923A-84E520468C7E}" type="presOf" srcId="{346CBE0F-C84B-44B4-9D0C-BC1214779BE5}" destId="{19711B29-141B-4124-87D4-2DD12C8E7578}" srcOrd="0" destOrd="0" presId="urn:microsoft.com/office/officeart/2005/8/layout/pictureOrgChart+Icon"/>
    <dgm:cxn modelId="{FE068B6E-D317-4049-B34D-BE7270393984}" type="presOf" srcId="{D01B859E-5DBB-4AC1-BFC5-7BFDD294CCE9}" destId="{37A6270A-56D8-4CE0-9C4A-2D2396C6C2C7}" srcOrd="0" destOrd="0" presId="urn:microsoft.com/office/officeart/2005/8/layout/pictureOrgChart+Icon"/>
    <dgm:cxn modelId="{0DE046E4-4DBE-4F02-8A18-15253E3547FE}" type="presOf" srcId="{70A55247-54CD-458A-B584-0FCDC303D157}" destId="{59AFE38D-B9E8-437B-B57A-DF52F8D3C704}" srcOrd="0" destOrd="0" presId="urn:microsoft.com/office/officeart/2005/8/layout/pictureOrgChart+Icon"/>
    <dgm:cxn modelId="{26346901-496B-43E1-93D7-F4843DAF4D91}" type="presOf" srcId="{4D1ADE63-0F1E-4C0D-A0E0-CB8CFC83ECB5}" destId="{74CF373F-09E8-41F6-9D43-87E0E99D5ADD}" srcOrd="1" destOrd="0" presId="urn:microsoft.com/office/officeart/2005/8/layout/pictureOrgChart+Icon"/>
    <dgm:cxn modelId="{14E4828A-A45A-4744-A291-05AFC53A4896}" type="presOf" srcId="{48143626-B6D2-47D3-8392-5A1A9D9C1BFF}" destId="{8BAA8475-DDA6-47C7-ADBC-F8BB382C76FD}" srcOrd="1" destOrd="0" presId="urn:microsoft.com/office/officeart/2005/8/layout/pictureOrgChart+Icon"/>
    <dgm:cxn modelId="{D0821B31-C74F-4C65-B7B6-75F1576A6EAC}" type="presOf" srcId="{8DE0FC50-36D0-41E6-ABC3-69EEFAF26B51}" destId="{47078908-41E7-4511-B7DA-23EC679124A0}" srcOrd="0" destOrd="0" presId="urn:microsoft.com/office/officeart/2005/8/layout/pictureOrgChart+Icon"/>
    <dgm:cxn modelId="{793BAAF7-7638-4A4C-8364-2909CD6F3C78}" srcId="{70A55247-54CD-458A-B584-0FCDC303D157}" destId="{95D5E279-1895-4DA5-814B-5EA5624FC73A}" srcOrd="4" destOrd="0" parTransId="{74A08E9A-C3E0-426B-8B67-B17CD99463D4}" sibTransId="{1F8E8263-8145-425E-9919-F9ECD9072AC1}"/>
    <dgm:cxn modelId="{E9A8A0A0-9C2F-4B75-BCEA-CBACF00F89C6}" type="presOf" srcId="{8DE0FC50-36D0-41E6-ABC3-69EEFAF26B51}" destId="{ECF1F172-B17A-4D33-B63D-814D95F301AE}" srcOrd="1" destOrd="0" presId="urn:microsoft.com/office/officeart/2005/8/layout/pictureOrgChart+Icon"/>
    <dgm:cxn modelId="{9B489405-9158-46C3-8ED2-9097D65BFCA8}" type="presOf" srcId="{B26BA422-191A-4290-AF2D-5028B4A115D0}" destId="{D7360549-422A-4994-8155-EEC668BB41D6}" srcOrd="0" destOrd="0" presId="urn:microsoft.com/office/officeart/2005/8/layout/pictureOrgChart+Icon"/>
    <dgm:cxn modelId="{6758B90E-A472-4BC3-A27E-664DBED0D9AC}" srcId="{4F3FEAC6-8337-4E8C-9646-64CCA65C116E}" destId="{346CBE0F-C84B-44B4-9D0C-BC1214779BE5}" srcOrd="1" destOrd="0" parTransId="{5353B981-E658-4FBA-909E-A2BD29259F81}" sibTransId="{E275DB0F-FF63-4E01-80CF-FD7DC3D68286}"/>
    <dgm:cxn modelId="{195D1A8B-AA1F-465C-A4C9-9AC63C26D3EB}" type="presOf" srcId="{4F3FEAC6-8337-4E8C-9646-64CCA65C116E}" destId="{A5D47585-905B-4968-A406-5B10AA6C7A5C}" srcOrd="1" destOrd="0" presId="urn:microsoft.com/office/officeart/2005/8/layout/pictureOrgChart+Icon"/>
    <dgm:cxn modelId="{CFBC1E50-6AF2-45C3-9523-F0919E278849}" type="presOf" srcId="{D01B859E-5DBB-4AC1-BFC5-7BFDD294CCE9}" destId="{FBB08801-3419-41CC-B5BE-73947EA1B76B}" srcOrd="1" destOrd="0" presId="urn:microsoft.com/office/officeart/2005/8/layout/pictureOrgChart+Icon"/>
    <dgm:cxn modelId="{D0D4938B-8A6B-4DD0-B907-A3AE31F6117F}" srcId="{70A55247-54CD-458A-B584-0FCDC303D157}" destId="{43479DD0-512E-4C26-8411-244AF9300FED}" srcOrd="6" destOrd="0" parTransId="{B6011973-DC8D-49DD-9CE6-F99A8E865542}" sibTransId="{59562079-62F2-4B35-8AE0-AF315864A9A7}"/>
    <dgm:cxn modelId="{43B2D051-BBD2-4DCE-B7E6-1AE944BF9CC8}" type="presOf" srcId="{D8C7E5A9-F2F7-4F14-9D3D-0BAE09EDCD41}" destId="{98D20BD5-6FC5-4E66-B68D-F88C2C8462E0}" srcOrd="0" destOrd="0" presId="urn:microsoft.com/office/officeart/2005/8/layout/pictureOrgChart+Icon"/>
    <dgm:cxn modelId="{8B5062BD-19AA-46D2-99FF-9C3CB1E3FC5C}" type="presOf" srcId="{70A55247-54CD-458A-B584-0FCDC303D157}" destId="{4B5B2F03-EBC5-4C7E-9640-D9BDE4AB9A8C}" srcOrd="1" destOrd="0" presId="urn:microsoft.com/office/officeart/2005/8/layout/pictureOrgChart+Icon"/>
    <dgm:cxn modelId="{A03AA761-C771-458C-BDED-E429AC70C605}" type="presOf" srcId="{29416765-71AD-4F44-8397-2D8499193E18}" destId="{82C0ABF4-144A-4356-9482-1900715F01DA}" srcOrd="0" destOrd="0" presId="urn:microsoft.com/office/officeart/2005/8/layout/pictureOrgChart+Icon"/>
    <dgm:cxn modelId="{9393C190-DDCA-43F4-B9CA-D27E2DB03DA4}" type="presOf" srcId="{346CBE0F-C84B-44B4-9D0C-BC1214779BE5}" destId="{53F657E6-4219-4799-A12E-E56E6ED4FEA8}" srcOrd="1" destOrd="0" presId="urn:microsoft.com/office/officeart/2005/8/layout/pictureOrgChart+Icon"/>
    <dgm:cxn modelId="{CA8408CB-BDE9-4D40-A1DF-8CA716D37F23}" type="presOf" srcId="{7793896F-6009-4AE2-B903-07B7755E53B2}" destId="{25C6D44D-5DC1-4E17-9FC9-1A8A044EF721}" srcOrd="0" destOrd="0" presId="urn:microsoft.com/office/officeart/2005/8/layout/pictureOrgChart+Icon"/>
    <dgm:cxn modelId="{4F0EE559-D418-4D90-8D64-2042D1A51867}" type="presOf" srcId="{6F1BDCA2-0E9C-48A3-92C8-9B1EB14D0ED9}" destId="{18DAD32E-4BE1-44B0-9685-71B849CC4BB4}" srcOrd="1" destOrd="0" presId="urn:microsoft.com/office/officeart/2005/8/layout/pictureOrgChart+Icon"/>
    <dgm:cxn modelId="{87F0ECC6-B7E5-499E-B2E7-00781FC33571}" srcId="{70A55247-54CD-458A-B584-0FCDC303D157}" destId="{D01B859E-5DBB-4AC1-BFC5-7BFDD294CCE9}" srcOrd="3" destOrd="0" parTransId="{B672B042-4DDA-4A77-B579-FD84488C50EC}" sibTransId="{A32A0F38-0976-4622-B86D-95E529074E85}"/>
    <dgm:cxn modelId="{B2E266F4-6E4E-46AC-A0B0-2E1673C691C1}" type="presOf" srcId="{0220E709-897D-4363-93B6-2C37701CB670}" destId="{277297F9-D452-4F94-AF6E-83976B65BC39}" srcOrd="0" destOrd="0" presId="urn:microsoft.com/office/officeart/2005/8/layout/pictureOrgChart+Icon"/>
    <dgm:cxn modelId="{EB15F445-E629-4A11-93FE-1973568B7883}" type="presOf" srcId="{2B720CD0-CA91-4E31-B34A-0169A49BA854}" destId="{C738D4C0-C84D-40EF-8433-24DEFCD65591}" srcOrd="0" destOrd="0" presId="urn:microsoft.com/office/officeart/2005/8/layout/pictureOrgChart+Icon"/>
    <dgm:cxn modelId="{7EC16F63-AC2D-4B01-BFA2-6163D18BA7B2}" srcId="{E77C0C4D-4AAB-45D5-A956-78926788D010}" destId="{0220E709-897D-4363-93B6-2C37701CB670}" srcOrd="0" destOrd="0" parTransId="{019188D0-D4DD-488A-AB30-16E50A921B8C}" sibTransId="{0E2F6329-EE3E-41FF-ACB1-C6EF4AAA7B38}"/>
    <dgm:cxn modelId="{FA07F304-49EE-437A-B917-FE7845186688}" type="presOf" srcId="{74A08E9A-C3E0-426B-8B67-B17CD99463D4}" destId="{3C313BD3-DD4A-4F85-B392-F1F0E60CFF59}" srcOrd="0" destOrd="0" presId="urn:microsoft.com/office/officeart/2005/8/layout/pictureOrgChart+Icon"/>
    <dgm:cxn modelId="{38FC1A3D-C585-4B79-B13A-E15F68EFCC1D}" srcId="{D1A7098F-FA8A-4AEB-91FE-993DCBBAC792}" destId="{757FD3C2-28F6-418B-BE13-835DA780214F}" srcOrd="1" destOrd="0" parTransId="{A03ABAC7-93C8-4157-AA22-39D33BA1D16C}" sibTransId="{5DD59145-3E93-41DC-8CEC-E2683229E4C3}"/>
    <dgm:cxn modelId="{B479C311-89FF-4952-A4B6-9A087BE9C06E}" type="presOf" srcId="{E77C0C4D-4AAB-45D5-A956-78926788D010}" destId="{97369FA2-D94B-483F-9267-25AED0D35640}" srcOrd="0" destOrd="0" presId="urn:microsoft.com/office/officeart/2005/8/layout/pictureOrgChart+Icon"/>
    <dgm:cxn modelId="{11A45B2C-B1CD-4153-8A83-4FE980675A74}" type="presOf" srcId="{48E84164-22E4-4FE8-A3C0-19C7A7CD313C}" destId="{9E7CCCB4-7E0C-4B12-9155-78D09AAF6F31}" srcOrd="0" destOrd="0" presId="urn:microsoft.com/office/officeart/2005/8/layout/pictureOrgChart+Icon"/>
    <dgm:cxn modelId="{E7ECA128-98D1-4184-AFFF-A3F1F7C81B52}" type="presParOf" srcId="{8ACC7A91-CBDC-4B01-AB8C-2CEB69B6C7F5}" destId="{338D55E9-F634-40E6-AF7C-683070CB3E29}" srcOrd="0" destOrd="0" presId="urn:microsoft.com/office/officeart/2005/8/layout/pictureOrgChart+Icon"/>
    <dgm:cxn modelId="{8720CD99-035A-4347-9426-A1D509061B28}" type="presParOf" srcId="{338D55E9-F634-40E6-AF7C-683070CB3E29}" destId="{F2E8816A-E358-47FC-9326-A169BD1A4F75}" srcOrd="0" destOrd="0" presId="urn:microsoft.com/office/officeart/2005/8/layout/pictureOrgChart+Icon"/>
    <dgm:cxn modelId="{E1CCF83B-CDDE-4BA7-BF24-E5B0660A6008}" type="presParOf" srcId="{F2E8816A-E358-47FC-9326-A169BD1A4F75}" destId="{59AFE38D-B9E8-437B-B57A-DF52F8D3C704}" srcOrd="0" destOrd="0" presId="urn:microsoft.com/office/officeart/2005/8/layout/pictureOrgChart+Icon"/>
    <dgm:cxn modelId="{EC875F5E-3EBA-427F-824A-0D2C84D71F66}" type="presParOf" srcId="{F2E8816A-E358-47FC-9326-A169BD1A4F75}" destId="{725A42AD-27AF-4E78-B2B4-C4ABA837B363}" srcOrd="1" destOrd="0" presId="urn:microsoft.com/office/officeart/2005/8/layout/pictureOrgChart+Icon"/>
    <dgm:cxn modelId="{593C5D2A-5AC6-4402-BA25-CC21055FE7D2}" type="presParOf" srcId="{F2E8816A-E358-47FC-9326-A169BD1A4F75}" destId="{4B5B2F03-EBC5-4C7E-9640-D9BDE4AB9A8C}" srcOrd="2" destOrd="0" presId="urn:microsoft.com/office/officeart/2005/8/layout/pictureOrgChart+Icon"/>
    <dgm:cxn modelId="{7DAA1DC6-6D41-42B1-9C63-4122D1194840}" type="presParOf" srcId="{338D55E9-F634-40E6-AF7C-683070CB3E29}" destId="{6481F730-51A8-42BE-8BA4-D44071C36A96}" srcOrd="1" destOrd="0" presId="urn:microsoft.com/office/officeart/2005/8/layout/pictureOrgChart+Icon"/>
    <dgm:cxn modelId="{E0B21DCD-7D7F-4E1B-9285-DFE5EDBA022E}" type="presParOf" srcId="{6481F730-51A8-42BE-8BA4-D44071C36A96}" destId="{1742EFCA-C759-4D8B-AA54-880B9D39A689}" srcOrd="0" destOrd="0" presId="urn:microsoft.com/office/officeart/2005/8/layout/pictureOrgChart+Icon"/>
    <dgm:cxn modelId="{0DADF706-1190-4061-8E54-76C5851A6DA1}" type="presParOf" srcId="{6481F730-51A8-42BE-8BA4-D44071C36A96}" destId="{75D16AF3-1A80-4ABC-84D6-34DF8EAEE6CD}" srcOrd="1" destOrd="0" presId="urn:microsoft.com/office/officeart/2005/8/layout/pictureOrgChart+Icon"/>
    <dgm:cxn modelId="{A8D1EFB7-25E7-4D4D-8A87-D6F3C1A5FFD5}" type="presParOf" srcId="{75D16AF3-1A80-4ABC-84D6-34DF8EAEE6CD}" destId="{4DFCB8E5-559A-47F7-A600-244E1B455392}" srcOrd="0" destOrd="0" presId="urn:microsoft.com/office/officeart/2005/8/layout/pictureOrgChart+Icon"/>
    <dgm:cxn modelId="{631B4A44-AB9C-466B-8122-50D6819489C8}" type="presParOf" srcId="{4DFCB8E5-559A-47F7-A600-244E1B455392}" destId="{D71D170E-5E22-4B39-9867-5237C575689B}" srcOrd="0" destOrd="0" presId="urn:microsoft.com/office/officeart/2005/8/layout/pictureOrgChart+Icon"/>
    <dgm:cxn modelId="{607B112F-C2BD-4544-A518-51A764C9E5A5}" type="presParOf" srcId="{4DFCB8E5-559A-47F7-A600-244E1B455392}" destId="{789E9E05-66AA-43D6-93D8-FC3D3FF92D5E}" srcOrd="1" destOrd="0" presId="urn:microsoft.com/office/officeart/2005/8/layout/pictureOrgChart+Icon"/>
    <dgm:cxn modelId="{7C88FC7B-EF93-42F1-8467-8EADB6221CA1}" type="presParOf" srcId="{4DFCB8E5-559A-47F7-A600-244E1B455392}" destId="{A5D47585-905B-4968-A406-5B10AA6C7A5C}" srcOrd="2" destOrd="0" presId="urn:microsoft.com/office/officeart/2005/8/layout/pictureOrgChart+Icon"/>
    <dgm:cxn modelId="{157A2431-DEA2-4725-8814-06FB60B5494C}" type="presParOf" srcId="{75D16AF3-1A80-4ABC-84D6-34DF8EAEE6CD}" destId="{998D887B-E438-482E-AF4F-1DCFB3AFBC94}" srcOrd="1" destOrd="0" presId="urn:microsoft.com/office/officeart/2005/8/layout/pictureOrgChart+Icon"/>
    <dgm:cxn modelId="{60432E36-F2CF-4CBB-BA7B-1E4A79C14042}" type="presParOf" srcId="{998D887B-E438-482E-AF4F-1DCFB3AFBC94}" destId="{98D20BD5-6FC5-4E66-B68D-F88C2C8462E0}" srcOrd="0" destOrd="0" presId="urn:microsoft.com/office/officeart/2005/8/layout/pictureOrgChart+Icon"/>
    <dgm:cxn modelId="{3C88A206-05F4-4E7B-A616-6A406267EE2F}" type="presParOf" srcId="{998D887B-E438-482E-AF4F-1DCFB3AFBC94}" destId="{322EA1C6-A411-483F-99E9-627A5513B453}" srcOrd="1" destOrd="0" presId="urn:microsoft.com/office/officeart/2005/8/layout/pictureOrgChart+Icon"/>
    <dgm:cxn modelId="{93126E7F-2E9D-4A5A-9D81-FF82FA29FD63}" type="presParOf" srcId="{322EA1C6-A411-483F-99E9-627A5513B453}" destId="{023ADAF0-7449-4417-8AF1-F6885F0B50ED}" srcOrd="0" destOrd="0" presId="urn:microsoft.com/office/officeart/2005/8/layout/pictureOrgChart+Icon"/>
    <dgm:cxn modelId="{971FEC5C-B1D7-41A7-B499-CEA095F28A8E}" type="presParOf" srcId="{023ADAF0-7449-4417-8AF1-F6885F0B50ED}" destId="{3EEA703A-030B-40A9-A2CE-AF9C0469E3B0}" srcOrd="0" destOrd="0" presId="urn:microsoft.com/office/officeart/2005/8/layout/pictureOrgChart+Icon"/>
    <dgm:cxn modelId="{9FC16768-9FCA-4F6A-B7E6-E57DE433BFCD}" type="presParOf" srcId="{023ADAF0-7449-4417-8AF1-F6885F0B50ED}" destId="{57AD0F14-3955-4930-A68C-4C4585907028}" srcOrd="1" destOrd="0" presId="urn:microsoft.com/office/officeart/2005/8/layout/pictureOrgChart+Icon"/>
    <dgm:cxn modelId="{FB4CFCCE-5022-4C12-937F-E068101843C0}" type="presParOf" srcId="{023ADAF0-7449-4417-8AF1-F6885F0B50ED}" destId="{96ED496B-7C2B-4451-9E73-D49A789DF8BB}" srcOrd="2" destOrd="0" presId="urn:microsoft.com/office/officeart/2005/8/layout/pictureOrgChart+Icon"/>
    <dgm:cxn modelId="{D2A1DB8E-0AC5-4284-9E45-117958D5F466}" type="presParOf" srcId="{322EA1C6-A411-483F-99E9-627A5513B453}" destId="{CA687FA1-392F-467F-897E-6D9CBB39255F}" srcOrd="1" destOrd="0" presId="urn:microsoft.com/office/officeart/2005/8/layout/pictureOrgChart+Icon"/>
    <dgm:cxn modelId="{2B54A4AC-57EC-4A7F-A8B4-65815167A6B9}" type="presParOf" srcId="{322EA1C6-A411-483F-99E9-627A5513B453}" destId="{45639AA9-0F9A-468E-A681-DB73D492F9F1}" srcOrd="2" destOrd="0" presId="urn:microsoft.com/office/officeart/2005/8/layout/pictureOrgChart+Icon"/>
    <dgm:cxn modelId="{4AFED953-9F2C-4BBE-84EE-A2C29ADA1D4A}" type="presParOf" srcId="{998D887B-E438-482E-AF4F-1DCFB3AFBC94}" destId="{B5927CB7-01FB-49EA-AC2E-E54725F9DD94}" srcOrd="2" destOrd="0" presId="urn:microsoft.com/office/officeart/2005/8/layout/pictureOrgChart+Icon"/>
    <dgm:cxn modelId="{599C6FA9-6956-44E3-9418-B1D5759481A5}" type="presParOf" srcId="{998D887B-E438-482E-AF4F-1DCFB3AFBC94}" destId="{514A5502-AA45-4210-99F5-D6D1E75FDFCC}" srcOrd="3" destOrd="0" presId="urn:microsoft.com/office/officeart/2005/8/layout/pictureOrgChart+Icon"/>
    <dgm:cxn modelId="{CCCC3F36-E511-467D-898F-7C2E0F2619EF}" type="presParOf" srcId="{514A5502-AA45-4210-99F5-D6D1E75FDFCC}" destId="{846E71AB-4749-440B-9545-4F9257BEDE29}" srcOrd="0" destOrd="0" presId="urn:microsoft.com/office/officeart/2005/8/layout/pictureOrgChart+Icon"/>
    <dgm:cxn modelId="{993DC525-C5F5-41BA-92D3-305A28E6A9D0}" type="presParOf" srcId="{846E71AB-4749-440B-9545-4F9257BEDE29}" destId="{19711B29-141B-4124-87D4-2DD12C8E7578}" srcOrd="0" destOrd="0" presId="urn:microsoft.com/office/officeart/2005/8/layout/pictureOrgChart+Icon"/>
    <dgm:cxn modelId="{F3BF3ED3-2B54-408E-85A8-C972640207DF}" type="presParOf" srcId="{846E71AB-4749-440B-9545-4F9257BEDE29}" destId="{EB0701AB-3600-4A0C-8B1D-FF482EC52551}" srcOrd="1" destOrd="0" presId="urn:microsoft.com/office/officeart/2005/8/layout/pictureOrgChart+Icon"/>
    <dgm:cxn modelId="{F60E3F65-433A-4D50-86BE-458404B72541}" type="presParOf" srcId="{846E71AB-4749-440B-9545-4F9257BEDE29}" destId="{53F657E6-4219-4799-A12E-E56E6ED4FEA8}" srcOrd="2" destOrd="0" presId="urn:microsoft.com/office/officeart/2005/8/layout/pictureOrgChart+Icon"/>
    <dgm:cxn modelId="{671948E5-A668-40FD-B133-C08B902111AF}" type="presParOf" srcId="{514A5502-AA45-4210-99F5-D6D1E75FDFCC}" destId="{0105769C-0FE1-4508-86A8-BB5D249F611C}" srcOrd="1" destOrd="0" presId="urn:microsoft.com/office/officeart/2005/8/layout/pictureOrgChart+Icon"/>
    <dgm:cxn modelId="{2F7999F2-6B2A-4676-8D48-0C5B7CD97471}" type="presParOf" srcId="{514A5502-AA45-4210-99F5-D6D1E75FDFCC}" destId="{38EA6A81-ACA9-4EFB-8DB0-3A16ADD97A36}" srcOrd="2" destOrd="0" presId="urn:microsoft.com/office/officeart/2005/8/layout/pictureOrgChart+Icon"/>
    <dgm:cxn modelId="{DC64BE40-DAB1-4107-B6CF-9867FE9D2E14}" type="presParOf" srcId="{75D16AF3-1A80-4ABC-84D6-34DF8EAEE6CD}" destId="{3AB10758-237C-40CB-8C80-23FB3CB60E2D}" srcOrd="2" destOrd="0" presId="urn:microsoft.com/office/officeart/2005/8/layout/pictureOrgChart+Icon"/>
    <dgm:cxn modelId="{77254D0B-8366-4B5F-B09C-2BFF5B1D01B2}" type="presParOf" srcId="{6481F730-51A8-42BE-8BA4-D44071C36A96}" destId="{BC7D3930-43AF-47D9-9112-8182CBF64618}" srcOrd="2" destOrd="0" presId="urn:microsoft.com/office/officeart/2005/8/layout/pictureOrgChart+Icon"/>
    <dgm:cxn modelId="{891BA56B-F168-4981-BD4B-0CF0E6B1A7CE}" type="presParOf" srcId="{6481F730-51A8-42BE-8BA4-D44071C36A96}" destId="{05CF0402-B662-4F96-A214-1F871CA5B16C}" srcOrd="3" destOrd="0" presId="urn:microsoft.com/office/officeart/2005/8/layout/pictureOrgChart+Icon"/>
    <dgm:cxn modelId="{BC493197-F5A4-42B3-B3DB-8AD3B24E808F}" type="presParOf" srcId="{05CF0402-B662-4F96-A214-1F871CA5B16C}" destId="{94FC1B02-2F4D-40B6-A21E-3335FCA49092}" srcOrd="0" destOrd="0" presId="urn:microsoft.com/office/officeart/2005/8/layout/pictureOrgChart+Icon"/>
    <dgm:cxn modelId="{C9590DE0-6B91-48B8-B6ED-F61029276D08}" type="presParOf" srcId="{94FC1B02-2F4D-40B6-A21E-3335FCA49092}" destId="{8256039C-53DD-455F-895F-E02E6AD7308D}" srcOrd="0" destOrd="0" presId="urn:microsoft.com/office/officeart/2005/8/layout/pictureOrgChart+Icon"/>
    <dgm:cxn modelId="{E756307F-F9CB-4A0E-B17A-977B270043B1}" type="presParOf" srcId="{94FC1B02-2F4D-40B6-A21E-3335FCA49092}" destId="{A2E03012-306F-4311-953D-22F8729CA92C}" srcOrd="1" destOrd="0" presId="urn:microsoft.com/office/officeart/2005/8/layout/pictureOrgChart+Icon"/>
    <dgm:cxn modelId="{E3699ED6-EFFC-4BC7-8AF9-01673485044F}" type="presParOf" srcId="{94FC1B02-2F4D-40B6-A21E-3335FCA49092}" destId="{BBC0D082-526E-498C-BC24-70237BA6EA6A}" srcOrd="2" destOrd="0" presId="urn:microsoft.com/office/officeart/2005/8/layout/pictureOrgChart+Icon"/>
    <dgm:cxn modelId="{F2253653-DAD2-43DF-AE2B-40DBA222BCAC}" type="presParOf" srcId="{05CF0402-B662-4F96-A214-1F871CA5B16C}" destId="{06A0C033-8BA6-4746-8348-3B2B100239F9}" srcOrd="1" destOrd="0" presId="urn:microsoft.com/office/officeart/2005/8/layout/pictureOrgChart+Icon"/>
    <dgm:cxn modelId="{2D704A00-9ECB-4B3A-9A9F-0E9203759E60}" type="presParOf" srcId="{06A0C033-8BA6-4746-8348-3B2B100239F9}" destId="{25C6D44D-5DC1-4E17-9FC9-1A8A044EF721}" srcOrd="0" destOrd="0" presId="urn:microsoft.com/office/officeart/2005/8/layout/pictureOrgChart+Icon"/>
    <dgm:cxn modelId="{E9F8760A-FCB7-443D-B7B0-C15E95460C02}" type="presParOf" srcId="{06A0C033-8BA6-4746-8348-3B2B100239F9}" destId="{057C7BE7-3D82-477A-BFD1-1C670BD0F448}" srcOrd="1" destOrd="0" presId="urn:microsoft.com/office/officeart/2005/8/layout/pictureOrgChart+Icon"/>
    <dgm:cxn modelId="{3A51A920-2CF2-4311-9C53-491DD6637C30}" type="presParOf" srcId="{057C7BE7-3D82-477A-BFD1-1C670BD0F448}" destId="{9B82427F-FA85-4087-96A3-26313E41568F}" srcOrd="0" destOrd="0" presId="urn:microsoft.com/office/officeart/2005/8/layout/pictureOrgChart+Icon"/>
    <dgm:cxn modelId="{6AF327B5-9803-4F26-90A1-FBD1E553A0D3}" type="presParOf" srcId="{9B82427F-FA85-4087-96A3-26313E41568F}" destId="{D7360549-422A-4994-8155-EEC668BB41D6}" srcOrd="0" destOrd="0" presId="urn:microsoft.com/office/officeart/2005/8/layout/pictureOrgChart+Icon"/>
    <dgm:cxn modelId="{C271A3BF-0091-4227-951E-45EB17F1E4F3}" type="presParOf" srcId="{9B82427F-FA85-4087-96A3-26313E41568F}" destId="{EB37E3CA-675B-486E-A7ED-A428C4E101C9}" srcOrd="1" destOrd="0" presId="urn:microsoft.com/office/officeart/2005/8/layout/pictureOrgChart+Icon"/>
    <dgm:cxn modelId="{03612190-857B-4141-828A-B2B934844B1B}" type="presParOf" srcId="{9B82427F-FA85-4087-96A3-26313E41568F}" destId="{B0FB1FEC-5831-4D8F-9D82-57C82BD260B0}" srcOrd="2" destOrd="0" presId="urn:microsoft.com/office/officeart/2005/8/layout/pictureOrgChart+Icon"/>
    <dgm:cxn modelId="{F72B6767-6087-43D1-A18C-48E79DA81A0A}" type="presParOf" srcId="{057C7BE7-3D82-477A-BFD1-1C670BD0F448}" destId="{D85EBC26-C86E-40AB-9F09-F185E9BD1C0A}" srcOrd="1" destOrd="0" presId="urn:microsoft.com/office/officeart/2005/8/layout/pictureOrgChart+Icon"/>
    <dgm:cxn modelId="{B5A3491B-1536-4E2A-9BE1-C89C32400C40}" type="presParOf" srcId="{057C7BE7-3D82-477A-BFD1-1C670BD0F448}" destId="{80321A8C-455E-4A0F-903A-DF510DA49653}" srcOrd="2" destOrd="0" presId="urn:microsoft.com/office/officeart/2005/8/layout/pictureOrgChart+Icon"/>
    <dgm:cxn modelId="{E39B5A69-DFF4-45DC-A774-27D9E42C7ADC}" type="presParOf" srcId="{06A0C033-8BA6-4746-8348-3B2B100239F9}" destId="{10E33FA0-6590-4758-9767-A89E3089AE11}" srcOrd="2" destOrd="0" presId="urn:microsoft.com/office/officeart/2005/8/layout/pictureOrgChart+Icon"/>
    <dgm:cxn modelId="{0FC61C77-692B-4D13-BD73-678C4D9435F6}" type="presParOf" srcId="{06A0C033-8BA6-4746-8348-3B2B100239F9}" destId="{C4A66900-4106-4125-B545-13DF166514C3}" srcOrd="3" destOrd="0" presId="urn:microsoft.com/office/officeart/2005/8/layout/pictureOrgChart+Icon"/>
    <dgm:cxn modelId="{18024673-38B1-41E4-B6DA-60CBE6F28F00}" type="presParOf" srcId="{C4A66900-4106-4125-B545-13DF166514C3}" destId="{4982455F-12ED-4289-8DEA-80EE68DA5B15}" srcOrd="0" destOrd="0" presId="urn:microsoft.com/office/officeart/2005/8/layout/pictureOrgChart+Icon"/>
    <dgm:cxn modelId="{512F2265-04AB-4141-833F-13851DCA074E}" type="presParOf" srcId="{4982455F-12ED-4289-8DEA-80EE68DA5B15}" destId="{5D56CD22-42CB-44E5-978B-9BD7193229D4}" srcOrd="0" destOrd="0" presId="urn:microsoft.com/office/officeart/2005/8/layout/pictureOrgChart+Icon"/>
    <dgm:cxn modelId="{59C3C4C3-4843-4DBD-939E-E2F139A29FA5}" type="presParOf" srcId="{4982455F-12ED-4289-8DEA-80EE68DA5B15}" destId="{BD2A5420-F61F-43FC-8270-02A5222A840D}" srcOrd="1" destOrd="0" presId="urn:microsoft.com/office/officeart/2005/8/layout/pictureOrgChart+Icon"/>
    <dgm:cxn modelId="{9EB03D3D-47F4-4B00-9EE8-09BB4459007A}" type="presParOf" srcId="{4982455F-12ED-4289-8DEA-80EE68DA5B15}" destId="{5F0A0D13-4C86-4F5F-A6AE-7184AF7CAB58}" srcOrd="2" destOrd="0" presId="urn:microsoft.com/office/officeart/2005/8/layout/pictureOrgChart+Icon"/>
    <dgm:cxn modelId="{1332DC90-DDA5-4FAC-8392-260B7664850A}" type="presParOf" srcId="{C4A66900-4106-4125-B545-13DF166514C3}" destId="{4DE5E46B-C6E7-40DF-B730-6C502F7646EF}" srcOrd="1" destOrd="0" presId="urn:microsoft.com/office/officeart/2005/8/layout/pictureOrgChart+Icon"/>
    <dgm:cxn modelId="{DBB42465-5A97-450A-9F18-761A723EF440}" type="presParOf" srcId="{C4A66900-4106-4125-B545-13DF166514C3}" destId="{EF1BD1CB-5D26-420F-A7C4-16FE29EDF052}" srcOrd="2" destOrd="0" presId="urn:microsoft.com/office/officeart/2005/8/layout/pictureOrgChart+Icon"/>
    <dgm:cxn modelId="{6236A2F5-E251-41B6-837A-0F601B15A7C5}" type="presParOf" srcId="{05CF0402-B662-4F96-A214-1F871CA5B16C}" destId="{04412F5A-3F1C-4C48-8B98-3BCEE48FFD88}" srcOrd="2" destOrd="0" presId="urn:microsoft.com/office/officeart/2005/8/layout/pictureOrgChart+Icon"/>
    <dgm:cxn modelId="{FBDCDEFA-A611-4A01-A814-66C11110A161}" type="presParOf" srcId="{6481F730-51A8-42BE-8BA4-D44071C36A96}" destId="{65B254E1-BB08-49A6-9E4D-869CB377335D}" srcOrd="4" destOrd="0" presId="urn:microsoft.com/office/officeart/2005/8/layout/pictureOrgChart+Icon"/>
    <dgm:cxn modelId="{E90FB6CB-7B60-45F7-8B27-8A4AE3802BF1}" type="presParOf" srcId="{6481F730-51A8-42BE-8BA4-D44071C36A96}" destId="{0D46873E-7C9A-489C-B730-511629AFF3F8}" srcOrd="5" destOrd="0" presId="urn:microsoft.com/office/officeart/2005/8/layout/pictureOrgChart+Icon"/>
    <dgm:cxn modelId="{0F6212DB-8DF5-4815-9565-8CEB01ED846F}" type="presParOf" srcId="{0D46873E-7C9A-489C-B730-511629AFF3F8}" destId="{D926E35D-7C5A-4075-97D0-8D16F7277E87}" srcOrd="0" destOrd="0" presId="urn:microsoft.com/office/officeart/2005/8/layout/pictureOrgChart+Icon"/>
    <dgm:cxn modelId="{F6FFB9EF-3CF0-4577-90D1-B8B588A7A897}" type="presParOf" srcId="{D926E35D-7C5A-4075-97D0-8D16F7277E87}" destId="{97369FA2-D94B-483F-9267-25AED0D35640}" srcOrd="0" destOrd="0" presId="urn:microsoft.com/office/officeart/2005/8/layout/pictureOrgChart+Icon"/>
    <dgm:cxn modelId="{91D9F712-701E-4DD1-9495-2C37319C16C0}" type="presParOf" srcId="{D926E35D-7C5A-4075-97D0-8D16F7277E87}" destId="{E6D3137E-945D-45C2-B132-BE780C3107E6}" srcOrd="1" destOrd="0" presId="urn:microsoft.com/office/officeart/2005/8/layout/pictureOrgChart+Icon"/>
    <dgm:cxn modelId="{062D8221-7F6C-4A03-AB3C-C3CAD7DFFF1C}" type="presParOf" srcId="{D926E35D-7C5A-4075-97D0-8D16F7277E87}" destId="{A51409FE-0430-4CE6-BFC7-E6B179943619}" srcOrd="2" destOrd="0" presId="urn:microsoft.com/office/officeart/2005/8/layout/pictureOrgChart+Icon"/>
    <dgm:cxn modelId="{BEEF1607-1D39-4803-BDC7-6333C9425CB2}" type="presParOf" srcId="{0D46873E-7C9A-489C-B730-511629AFF3F8}" destId="{4F99E4B2-7F17-4A6D-95DF-5B4C4332464D}" srcOrd="1" destOrd="0" presId="urn:microsoft.com/office/officeart/2005/8/layout/pictureOrgChart+Icon"/>
    <dgm:cxn modelId="{AB2D494C-4CFC-4BE0-9C06-59E28DC06D9F}" type="presParOf" srcId="{4F99E4B2-7F17-4A6D-95DF-5B4C4332464D}" destId="{BF9891F0-91F7-4468-8BDD-5E580276A05E}" srcOrd="0" destOrd="0" presId="urn:microsoft.com/office/officeart/2005/8/layout/pictureOrgChart+Icon"/>
    <dgm:cxn modelId="{8CDD1A83-4197-45CC-A423-30FF37DDFA87}" type="presParOf" srcId="{4F99E4B2-7F17-4A6D-95DF-5B4C4332464D}" destId="{9D0A4743-58C6-4877-932F-A80753E7FF4C}" srcOrd="1" destOrd="0" presId="urn:microsoft.com/office/officeart/2005/8/layout/pictureOrgChart+Icon"/>
    <dgm:cxn modelId="{BED25C75-4E61-48BD-B0B7-B5D1336C524E}" type="presParOf" srcId="{9D0A4743-58C6-4877-932F-A80753E7FF4C}" destId="{5C904F72-7AFD-49F7-8D2A-AB8F5DB8C30E}" srcOrd="0" destOrd="0" presId="urn:microsoft.com/office/officeart/2005/8/layout/pictureOrgChart+Icon"/>
    <dgm:cxn modelId="{FAFBF9B1-4EE5-4CDC-B13D-8C8CA413F663}" type="presParOf" srcId="{5C904F72-7AFD-49F7-8D2A-AB8F5DB8C30E}" destId="{277297F9-D452-4F94-AF6E-83976B65BC39}" srcOrd="0" destOrd="0" presId="urn:microsoft.com/office/officeart/2005/8/layout/pictureOrgChart+Icon"/>
    <dgm:cxn modelId="{45F43485-2A29-44DD-AE33-C9F95A396B6C}" type="presParOf" srcId="{5C904F72-7AFD-49F7-8D2A-AB8F5DB8C30E}" destId="{AE986802-3562-47A3-9222-6FEE56093AF8}" srcOrd="1" destOrd="0" presId="urn:microsoft.com/office/officeart/2005/8/layout/pictureOrgChart+Icon"/>
    <dgm:cxn modelId="{D7914E04-B125-48E3-BECF-19118A280B0C}" type="presParOf" srcId="{5C904F72-7AFD-49F7-8D2A-AB8F5DB8C30E}" destId="{802D9D7F-0E77-4250-9C96-0BCDCC9FFD55}" srcOrd="2" destOrd="0" presId="urn:microsoft.com/office/officeart/2005/8/layout/pictureOrgChart+Icon"/>
    <dgm:cxn modelId="{8013B097-B690-4D17-B595-02ADEA5CF958}" type="presParOf" srcId="{9D0A4743-58C6-4877-932F-A80753E7FF4C}" destId="{5DED4263-6008-4E34-A586-034F521EA20C}" srcOrd="1" destOrd="0" presId="urn:microsoft.com/office/officeart/2005/8/layout/pictureOrgChart+Icon"/>
    <dgm:cxn modelId="{B275BE4D-EF3F-488D-B8D6-15DA2C0CDC55}" type="presParOf" srcId="{9D0A4743-58C6-4877-932F-A80753E7FF4C}" destId="{EE4B0058-1B31-4923-884D-FEE1AE22716A}" srcOrd="2" destOrd="0" presId="urn:microsoft.com/office/officeart/2005/8/layout/pictureOrgChart+Icon"/>
    <dgm:cxn modelId="{BB6EB901-5850-4F25-B135-F9A508317E7F}" type="presParOf" srcId="{0D46873E-7C9A-489C-B730-511629AFF3F8}" destId="{30F0066F-9604-428A-83D0-A0EAB2E622FD}" srcOrd="2" destOrd="0" presId="urn:microsoft.com/office/officeart/2005/8/layout/pictureOrgChart+Icon"/>
    <dgm:cxn modelId="{A25D85F8-6EC8-4915-BA0A-B6816C8FDC82}" type="presParOf" srcId="{6481F730-51A8-42BE-8BA4-D44071C36A96}" destId="{FADB11E5-F15F-4C15-B9DE-5DB974EA5F99}" srcOrd="6" destOrd="0" presId="urn:microsoft.com/office/officeart/2005/8/layout/pictureOrgChart+Icon"/>
    <dgm:cxn modelId="{404D7A26-C2B9-4E71-A9DC-5423CBAEE169}" type="presParOf" srcId="{6481F730-51A8-42BE-8BA4-D44071C36A96}" destId="{73FB06F1-F22F-4A1A-AC12-95860DF75F3B}" srcOrd="7" destOrd="0" presId="urn:microsoft.com/office/officeart/2005/8/layout/pictureOrgChart+Icon"/>
    <dgm:cxn modelId="{2834F754-AC42-4791-A085-16CB0F94ACE6}" type="presParOf" srcId="{73FB06F1-F22F-4A1A-AC12-95860DF75F3B}" destId="{9F225CFC-7910-42C4-AB3A-3B640B2050B8}" srcOrd="0" destOrd="0" presId="urn:microsoft.com/office/officeart/2005/8/layout/pictureOrgChart+Icon"/>
    <dgm:cxn modelId="{C9F81CAC-A328-4F6D-8155-8329F5F965A9}" type="presParOf" srcId="{9F225CFC-7910-42C4-AB3A-3B640B2050B8}" destId="{37A6270A-56D8-4CE0-9C4A-2D2396C6C2C7}" srcOrd="0" destOrd="0" presId="urn:microsoft.com/office/officeart/2005/8/layout/pictureOrgChart+Icon"/>
    <dgm:cxn modelId="{53899E3B-9549-4C63-8F83-240C5B022E7B}" type="presParOf" srcId="{9F225CFC-7910-42C4-AB3A-3B640B2050B8}" destId="{C51EEFB1-35FD-449F-BEA4-B6E82138D0BF}" srcOrd="1" destOrd="0" presId="urn:microsoft.com/office/officeart/2005/8/layout/pictureOrgChart+Icon"/>
    <dgm:cxn modelId="{6C77F601-E137-44AD-8D88-E2B5A97E99B8}" type="presParOf" srcId="{9F225CFC-7910-42C4-AB3A-3B640B2050B8}" destId="{FBB08801-3419-41CC-B5BE-73947EA1B76B}" srcOrd="2" destOrd="0" presId="urn:microsoft.com/office/officeart/2005/8/layout/pictureOrgChart+Icon"/>
    <dgm:cxn modelId="{07C6BB4E-54DE-4828-9E3D-356B509B1D78}" type="presParOf" srcId="{73FB06F1-F22F-4A1A-AC12-95860DF75F3B}" destId="{A3F5C8FA-3803-4327-AAF7-1AA2588400B0}" srcOrd="1" destOrd="0" presId="urn:microsoft.com/office/officeart/2005/8/layout/pictureOrgChart+Icon"/>
    <dgm:cxn modelId="{95AB65D9-0B64-4BFF-8555-5924FEAE2140}" type="presParOf" srcId="{A3F5C8FA-3803-4327-AAF7-1AA2588400B0}" destId="{82C0ABF4-144A-4356-9482-1900715F01DA}" srcOrd="0" destOrd="0" presId="urn:microsoft.com/office/officeart/2005/8/layout/pictureOrgChart+Icon"/>
    <dgm:cxn modelId="{A93FA11C-996D-4BD3-A8B1-3B621E1B7BFB}" type="presParOf" srcId="{A3F5C8FA-3803-4327-AAF7-1AA2588400B0}" destId="{A928A040-E97C-433E-A322-968ABADC022E}" srcOrd="1" destOrd="0" presId="urn:microsoft.com/office/officeart/2005/8/layout/pictureOrgChart+Icon"/>
    <dgm:cxn modelId="{0CF65CAE-EBD6-4D19-AA5A-3FC02D442CC6}" type="presParOf" srcId="{A928A040-E97C-433E-A322-968ABADC022E}" destId="{BBF9738A-41A5-4131-A8A9-6DCCB9B1CB13}" srcOrd="0" destOrd="0" presId="urn:microsoft.com/office/officeart/2005/8/layout/pictureOrgChart+Icon"/>
    <dgm:cxn modelId="{07D4B5FF-A63E-4D31-8A1A-0DEBD91EA53B}" type="presParOf" srcId="{BBF9738A-41A5-4131-A8A9-6DCCB9B1CB13}" destId="{A6B928AC-5C56-482B-834C-B7744D2C3CCF}" srcOrd="0" destOrd="0" presId="urn:microsoft.com/office/officeart/2005/8/layout/pictureOrgChart+Icon"/>
    <dgm:cxn modelId="{1A692364-C4D2-4EE3-9F5C-70CD64F777D1}" type="presParOf" srcId="{BBF9738A-41A5-4131-A8A9-6DCCB9B1CB13}" destId="{1DC43D61-DDC0-4351-AC3D-D84E19BDA5E6}" srcOrd="1" destOrd="0" presId="urn:microsoft.com/office/officeart/2005/8/layout/pictureOrgChart+Icon"/>
    <dgm:cxn modelId="{B2F511D8-0AA5-4064-ABAB-8884B8738E88}" type="presParOf" srcId="{BBF9738A-41A5-4131-A8A9-6DCCB9B1CB13}" destId="{8BAA8475-DDA6-47C7-ADBC-F8BB382C76FD}" srcOrd="2" destOrd="0" presId="urn:microsoft.com/office/officeart/2005/8/layout/pictureOrgChart+Icon"/>
    <dgm:cxn modelId="{4B2112B7-023C-4F26-98A5-94B0ABDD3E4D}" type="presParOf" srcId="{A928A040-E97C-433E-A322-968ABADC022E}" destId="{689223D1-7D0A-42D3-A9CD-1EC2641B5A05}" srcOrd="1" destOrd="0" presId="urn:microsoft.com/office/officeart/2005/8/layout/pictureOrgChart+Icon"/>
    <dgm:cxn modelId="{517E57C1-A721-4260-8A8F-8A8DD328145A}" type="presParOf" srcId="{A928A040-E97C-433E-A322-968ABADC022E}" destId="{A0B4BC5F-A8DA-413E-8566-D13CB89125F0}" srcOrd="2" destOrd="0" presId="urn:microsoft.com/office/officeart/2005/8/layout/pictureOrgChart+Icon"/>
    <dgm:cxn modelId="{2E92A352-184D-4A2A-9A66-C4FEA2B5B815}" type="presParOf" srcId="{A3F5C8FA-3803-4327-AAF7-1AA2588400B0}" destId="{7D0CC653-0F23-4C76-87FB-FB08ADDC589B}" srcOrd="2" destOrd="0" presId="urn:microsoft.com/office/officeart/2005/8/layout/pictureOrgChart+Icon"/>
    <dgm:cxn modelId="{E718D752-08BC-4167-B84F-00379117A8EF}" type="presParOf" srcId="{A3F5C8FA-3803-4327-AAF7-1AA2588400B0}" destId="{2BC16A2A-62A0-44E3-A9B4-4CC0F7DCC262}" srcOrd="3" destOrd="0" presId="urn:microsoft.com/office/officeart/2005/8/layout/pictureOrgChart+Icon"/>
    <dgm:cxn modelId="{87027474-9F01-4A17-928E-B64E5F3E49C6}" type="presParOf" srcId="{2BC16A2A-62A0-44E3-A9B4-4CC0F7DCC262}" destId="{2F799837-523F-4646-9CFF-2C55B22FC533}" srcOrd="0" destOrd="0" presId="urn:microsoft.com/office/officeart/2005/8/layout/pictureOrgChart+Icon"/>
    <dgm:cxn modelId="{97EF3B24-8EA3-433F-8581-65204B686CE2}" type="presParOf" srcId="{2F799837-523F-4646-9CFF-2C55B22FC533}" destId="{47078908-41E7-4511-B7DA-23EC679124A0}" srcOrd="0" destOrd="0" presId="urn:microsoft.com/office/officeart/2005/8/layout/pictureOrgChart+Icon"/>
    <dgm:cxn modelId="{D5990C4C-7783-4B51-B910-815C12A80DF6}" type="presParOf" srcId="{2F799837-523F-4646-9CFF-2C55B22FC533}" destId="{83AA1C5E-42CD-411E-B508-4B957299CFE1}" srcOrd="1" destOrd="0" presId="urn:microsoft.com/office/officeart/2005/8/layout/pictureOrgChart+Icon"/>
    <dgm:cxn modelId="{3ABAF655-201A-4B33-9D2A-DA7F8F776704}" type="presParOf" srcId="{2F799837-523F-4646-9CFF-2C55B22FC533}" destId="{ECF1F172-B17A-4D33-B63D-814D95F301AE}" srcOrd="2" destOrd="0" presId="urn:microsoft.com/office/officeart/2005/8/layout/pictureOrgChart+Icon"/>
    <dgm:cxn modelId="{E20D157E-1AEA-4BA4-B386-ED81DF8F6E70}" type="presParOf" srcId="{2BC16A2A-62A0-44E3-A9B4-4CC0F7DCC262}" destId="{35A397CA-70EC-4488-A2FD-FCF7EC78E6A3}" srcOrd="1" destOrd="0" presId="urn:microsoft.com/office/officeart/2005/8/layout/pictureOrgChart+Icon"/>
    <dgm:cxn modelId="{795B0F42-9E6C-430A-B7AD-AAEED85E5B2A}" type="presParOf" srcId="{2BC16A2A-62A0-44E3-A9B4-4CC0F7DCC262}" destId="{A10F38D1-7015-4524-A5D0-1FC105D16EE9}" srcOrd="2" destOrd="0" presId="urn:microsoft.com/office/officeart/2005/8/layout/pictureOrgChart+Icon"/>
    <dgm:cxn modelId="{F2A5D750-6E58-423F-8863-DBAF4677B548}" type="presParOf" srcId="{73FB06F1-F22F-4A1A-AC12-95860DF75F3B}" destId="{6ED4E939-F117-4363-B581-847484251249}" srcOrd="2" destOrd="0" presId="urn:microsoft.com/office/officeart/2005/8/layout/pictureOrgChart+Icon"/>
    <dgm:cxn modelId="{606E5C85-2039-42EF-A8EE-F30BD09B8B23}" type="presParOf" srcId="{6481F730-51A8-42BE-8BA4-D44071C36A96}" destId="{3C313BD3-DD4A-4F85-B392-F1F0E60CFF59}" srcOrd="8" destOrd="0" presId="urn:microsoft.com/office/officeart/2005/8/layout/pictureOrgChart+Icon"/>
    <dgm:cxn modelId="{C927DACF-7DB2-47CD-B707-84A07552712F}" type="presParOf" srcId="{6481F730-51A8-42BE-8BA4-D44071C36A96}" destId="{0D30446C-19E6-4669-99AF-4FB892586745}" srcOrd="9" destOrd="0" presId="urn:microsoft.com/office/officeart/2005/8/layout/pictureOrgChart+Icon"/>
    <dgm:cxn modelId="{C61B8371-C5B4-4CB8-B938-323962086B89}" type="presParOf" srcId="{0D30446C-19E6-4669-99AF-4FB892586745}" destId="{62B6214F-F596-49CF-BA0C-C35B56FD8342}" srcOrd="0" destOrd="0" presId="urn:microsoft.com/office/officeart/2005/8/layout/pictureOrgChart+Icon"/>
    <dgm:cxn modelId="{707EB771-A303-42F4-8DB3-7387F8DAF176}" type="presParOf" srcId="{62B6214F-F596-49CF-BA0C-C35B56FD8342}" destId="{CEE5FD6A-D852-497C-A847-602946F23C19}" srcOrd="0" destOrd="0" presId="urn:microsoft.com/office/officeart/2005/8/layout/pictureOrgChart+Icon"/>
    <dgm:cxn modelId="{6CEB7A8F-F346-4A9A-A87B-48B2184AB715}" type="presParOf" srcId="{62B6214F-F596-49CF-BA0C-C35B56FD8342}" destId="{1863E4CF-2BDC-4DB9-BA63-B5EBDB064161}" srcOrd="1" destOrd="0" presId="urn:microsoft.com/office/officeart/2005/8/layout/pictureOrgChart+Icon"/>
    <dgm:cxn modelId="{56CD4708-E062-474A-BE08-3EEBCA943950}" type="presParOf" srcId="{62B6214F-F596-49CF-BA0C-C35B56FD8342}" destId="{8CD5915E-BCD9-4D83-A165-3A9FB7461ABC}" srcOrd="2" destOrd="0" presId="urn:microsoft.com/office/officeart/2005/8/layout/pictureOrgChart+Icon"/>
    <dgm:cxn modelId="{9A8D6B13-FB02-4E41-8E4E-6A5F0E845D20}" type="presParOf" srcId="{0D30446C-19E6-4669-99AF-4FB892586745}" destId="{36305FD0-750F-4306-9BFB-FB13703097C0}" srcOrd="1" destOrd="0" presId="urn:microsoft.com/office/officeart/2005/8/layout/pictureOrgChart+Icon"/>
    <dgm:cxn modelId="{833E3ACD-E3A5-4734-9F61-956656F9B120}" type="presParOf" srcId="{36305FD0-750F-4306-9BFB-FB13703097C0}" destId="{8B8C14F0-091D-4E5A-937D-4BC210E444F3}" srcOrd="0" destOrd="0" presId="urn:microsoft.com/office/officeart/2005/8/layout/pictureOrgChart+Icon"/>
    <dgm:cxn modelId="{379ABF5D-4094-4830-AA80-2EE69656B6CB}" type="presParOf" srcId="{36305FD0-750F-4306-9BFB-FB13703097C0}" destId="{F4AD2B6C-2C02-4868-BEBD-79ACFFA89F0A}" srcOrd="1" destOrd="0" presId="urn:microsoft.com/office/officeart/2005/8/layout/pictureOrgChart+Icon"/>
    <dgm:cxn modelId="{76A8F557-D440-4996-8A14-C35C8A4147BF}" type="presParOf" srcId="{F4AD2B6C-2C02-4868-BEBD-79ACFFA89F0A}" destId="{932C0F52-5A7A-42F5-AC9B-A309BFA036DC}" srcOrd="0" destOrd="0" presId="urn:microsoft.com/office/officeart/2005/8/layout/pictureOrgChart+Icon"/>
    <dgm:cxn modelId="{5CFAE26E-67D1-4A2C-8442-1D6D378D2C67}" type="presParOf" srcId="{932C0F52-5A7A-42F5-AC9B-A309BFA036DC}" destId="{3A923064-112E-4680-B185-EC2427A833E7}" srcOrd="0" destOrd="0" presId="urn:microsoft.com/office/officeart/2005/8/layout/pictureOrgChart+Icon"/>
    <dgm:cxn modelId="{A090DCD4-DA4F-4543-987A-611EAA70BF89}" type="presParOf" srcId="{932C0F52-5A7A-42F5-AC9B-A309BFA036DC}" destId="{48126A8C-34CA-4FF9-B63D-433ED8E4157C}" srcOrd="1" destOrd="0" presId="urn:microsoft.com/office/officeart/2005/8/layout/pictureOrgChart+Icon"/>
    <dgm:cxn modelId="{2F649352-6F0E-46E1-BE0B-24330724D8E7}" type="presParOf" srcId="{932C0F52-5A7A-42F5-AC9B-A309BFA036DC}" destId="{86516080-AE0C-40F5-95EB-BB64957D73FF}" srcOrd="2" destOrd="0" presId="urn:microsoft.com/office/officeart/2005/8/layout/pictureOrgChart+Icon"/>
    <dgm:cxn modelId="{C5AB374C-7F7B-4203-9944-B9E0FBC7F058}" type="presParOf" srcId="{F4AD2B6C-2C02-4868-BEBD-79ACFFA89F0A}" destId="{A85CB35D-C6AB-40EC-9255-DF33C54F299B}" srcOrd="1" destOrd="0" presId="urn:microsoft.com/office/officeart/2005/8/layout/pictureOrgChart+Icon"/>
    <dgm:cxn modelId="{B63233D6-A885-448D-AADE-FED4CF174DDA}" type="presParOf" srcId="{F4AD2B6C-2C02-4868-BEBD-79ACFFA89F0A}" destId="{F097FDE3-8BEA-4E05-A86B-D94243A64C26}" srcOrd="2" destOrd="0" presId="urn:microsoft.com/office/officeart/2005/8/layout/pictureOrgChart+Icon"/>
    <dgm:cxn modelId="{1B3C26A4-E0E8-4D0D-9148-24453B7E2E0F}" type="presParOf" srcId="{36305FD0-750F-4306-9BFB-FB13703097C0}" destId="{9E7CCCB4-7E0C-4B12-9155-78D09AAF6F31}" srcOrd="2" destOrd="0" presId="urn:microsoft.com/office/officeart/2005/8/layout/pictureOrgChart+Icon"/>
    <dgm:cxn modelId="{E8E81431-98F8-45F3-AA6B-156F2252CB7C}" type="presParOf" srcId="{36305FD0-750F-4306-9BFB-FB13703097C0}" destId="{ABC19315-8C7F-4E53-BF57-ECCAEBDC442F}" srcOrd="3" destOrd="0" presId="urn:microsoft.com/office/officeart/2005/8/layout/pictureOrgChart+Icon"/>
    <dgm:cxn modelId="{0692084B-3089-4B81-9C0A-0F825A010458}" type="presParOf" srcId="{ABC19315-8C7F-4E53-BF57-ECCAEBDC442F}" destId="{BB112325-C32A-4F10-8398-BB34309F93BE}" srcOrd="0" destOrd="0" presId="urn:microsoft.com/office/officeart/2005/8/layout/pictureOrgChart+Icon"/>
    <dgm:cxn modelId="{206F2724-2CF1-4066-992B-847ACC064AA0}" type="presParOf" srcId="{BB112325-C32A-4F10-8398-BB34309F93BE}" destId="{95C8313F-4094-4AD6-A3F9-8D920CE0C4D2}" srcOrd="0" destOrd="0" presId="urn:microsoft.com/office/officeart/2005/8/layout/pictureOrgChart+Icon"/>
    <dgm:cxn modelId="{B12A214A-9BE0-4542-BD0F-4D1D5F8A85B6}" type="presParOf" srcId="{BB112325-C32A-4F10-8398-BB34309F93BE}" destId="{34AB0403-4AAD-4092-9EE3-EC071A684D48}" srcOrd="1" destOrd="0" presId="urn:microsoft.com/office/officeart/2005/8/layout/pictureOrgChart+Icon"/>
    <dgm:cxn modelId="{B671E9AF-0F1D-4112-BA75-A3635C309DE4}" type="presParOf" srcId="{BB112325-C32A-4F10-8398-BB34309F93BE}" destId="{8899D524-41D5-4965-9BB7-47C23C4A2A20}" srcOrd="2" destOrd="0" presId="urn:microsoft.com/office/officeart/2005/8/layout/pictureOrgChart+Icon"/>
    <dgm:cxn modelId="{5253E0B8-9F98-42A3-A80D-72B47BB43054}" type="presParOf" srcId="{ABC19315-8C7F-4E53-BF57-ECCAEBDC442F}" destId="{E6207FEC-0E6B-4231-8E07-EA89FE640334}" srcOrd="1" destOrd="0" presId="urn:microsoft.com/office/officeart/2005/8/layout/pictureOrgChart+Icon"/>
    <dgm:cxn modelId="{1A02B4BC-7576-4D0E-86B2-1C544F42FB0B}" type="presParOf" srcId="{ABC19315-8C7F-4E53-BF57-ECCAEBDC442F}" destId="{8E331C28-E6CF-4C91-B093-9136958CDED9}" srcOrd="2" destOrd="0" presId="urn:microsoft.com/office/officeart/2005/8/layout/pictureOrgChart+Icon"/>
    <dgm:cxn modelId="{C117F454-27FA-415E-8ACF-8E02BECFCEAA}" type="presParOf" srcId="{0D30446C-19E6-4669-99AF-4FB892586745}" destId="{C9392FD4-0321-4CCE-AB21-08B9F8B50CF2}" srcOrd="2" destOrd="0" presId="urn:microsoft.com/office/officeart/2005/8/layout/pictureOrgChart+Icon"/>
    <dgm:cxn modelId="{AD16A9A6-D152-4736-AD1C-B3DEFC86F70E}" type="presParOf" srcId="{6481F730-51A8-42BE-8BA4-D44071C36A96}" destId="{F80AD09E-29E6-439B-8709-2F5929AE0ADE}" srcOrd="10" destOrd="0" presId="urn:microsoft.com/office/officeart/2005/8/layout/pictureOrgChart+Icon"/>
    <dgm:cxn modelId="{9CE4EDB0-0DA4-475C-8027-E1ED1080DC77}" type="presParOf" srcId="{6481F730-51A8-42BE-8BA4-D44071C36A96}" destId="{24E1C35E-265B-4810-8641-A7A66DCCD337}" srcOrd="11" destOrd="0" presId="urn:microsoft.com/office/officeart/2005/8/layout/pictureOrgChart+Icon"/>
    <dgm:cxn modelId="{592BD7DA-E8CD-4C4C-A12D-787BE2FB86EF}" type="presParOf" srcId="{24E1C35E-265B-4810-8641-A7A66DCCD337}" destId="{637BF079-2C09-4E79-85A1-B074D2A8ED4D}" srcOrd="0" destOrd="0" presId="urn:microsoft.com/office/officeart/2005/8/layout/pictureOrgChart+Icon"/>
    <dgm:cxn modelId="{ED952B9A-45CC-45BF-9B39-3DB81ABD10B2}" type="presParOf" srcId="{637BF079-2C09-4E79-85A1-B074D2A8ED4D}" destId="{C738D4C0-C84D-40EF-8433-24DEFCD65591}" srcOrd="0" destOrd="0" presId="urn:microsoft.com/office/officeart/2005/8/layout/pictureOrgChart+Icon"/>
    <dgm:cxn modelId="{DDBFBA66-73BD-42AC-8003-6878E03DCC94}" type="presParOf" srcId="{637BF079-2C09-4E79-85A1-B074D2A8ED4D}" destId="{DF4155FD-A6CE-46DB-BE8E-CE5CABF14803}" srcOrd="1" destOrd="0" presId="urn:microsoft.com/office/officeart/2005/8/layout/pictureOrgChart+Icon"/>
    <dgm:cxn modelId="{33E5FC5F-07E8-4ACF-A969-4756523BA29C}" type="presParOf" srcId="{637BF079-2C09-4E79-85A1-B074D2A8ED4D}" destId="{2F6AE20B-3D34-442C-BAB2-50F2E3ADF339}" srcOrd="2" destOrd="0" presId="urn:microsoft.com/office/officeart/2005/8/layout/pictureOrgChart+Icon"/>
    <dgm:cxn modelId="{C6765BA9-4D1B-4188-A33E-E9BEE123A100}" type="presParOf" srcId="{24E1C35E-265B-4810-8641-A7A66DCCD337}" destId="{A0F89C96-21F3-43A7-8F5D-9AF4A8F8B12E}" srcOrd="1" destOrd="0" presId="urn:microsoft.com/office/officeart/2005/8/layout/pictureOrgChart+Icon"/>
    <dgm:cxn modelId="{E1EA5E0C-58C6-4998-BBCE-3CEB3B16D1BD}" type="presParOf" srcId="{A0F89C96-21F3-43A7-8F5D-9AF4A8F8B12E}" destId="{3588A464-8E1A-414E-8AD2-0229ECA53F6F}" srcOrd="0" destOrd="0" presId="urn:microsoft.com/office/officeart/2005/8/layout/pictureOrgChart+Icon"/>
    <dgm:cxn modelId="{6FA67E93-5CDA-49EA-87DA-5BFDFD5A8F59}" type="presParOf" srcId="{A0F89C96-21F3-43A7-8F5D-9AF4A8F8B12E}" destId="{4A318457-279D-46D5-B8E2-9BD6B4F435F0}" srcOrd="1" destOrd="0" presId="urn:microsoft.com/office/officeart/2005/8/layout/pictureOrgChart+Icon"/>
    <dgm:cxn modelId="{1C63F179-FCBC-485B-9337-B87DF6311E46}" type="presParOf" srcId="{4A318457-279D-46D5-B8E2-9BD6B4F435F0}" destId="{14F823F2-66AE-4DA3-8611-3646C21ABB40}" srcOrd="0" destOrd="0" presId="urn:microsoft.com/office/officeart/2005/8/layout/pictureOrgChart+Icon"/>
    <dgm:cxn modelId="{9A19C5EF-2996-4533-891F-B102C4FCAE82}" type="presParOf" srcId="{14F823F2-66AE-4DA3-8611-3646C21ABB40}" destId="{7F3F2530-4E0F-48BB-B8AD-01606536E38A}" srcOrd="0" destOrd="0" presId="urn:microsoft.com/office/officeart/2005/8/layout/pictureOrgChart+Icon"/>
    <dgm:cxn modelId="{98F78FC3-D31A-4AD5-A47C-A1E3628F97D5}" type="presParOf" srcId="{14F823F2-66AE-4DA3-8611-3646C21ABB40}" destId="{E13D0AFB-19AF-4C45-AF40-BA5DAB8CC20B}" srcOrd="1" destOrd="0" presId="urn:microsoft.com/office/officeart/2005/8/layout/pictureOrgChart+Icon"/>
    <dgm:cxn modelId="{E3CF32AD-2A3A-45C5-B868-E01F19AA0F72}" type="presParOf" srcId="{14F823F2-66AE-4DA3-8611-3646C21ABB40}" destId="{18DAD32E-4BE1-44B0-9685-71B849CC4BB4}" srcOrd="2" destOrd="0" presId="urn:microsoft.com/office/officeart/2005/8/layout/pictureOrgChart+Icon"/>
    <dgm:cxn modelId="{9FF2FB87-EB66-4BBF-A18F-CEA815AAFB41}" type="presParOf" srcId="{4A318457-279D-46D5-B8E2-9BD6B4F435F0}" destId="{35C90949-59AC-4D32-BBDA-83DACE16658D}" srcOrd="1" destOrd="0" presId="urn:microsoft.com/office/officeart/2005/8/layout/pictureOrgChart+Icon"/>
    <dgm:cxn modelId="{23FE18DA-7A71-467D-9F5A-DBE83078A0DB}" type="presParOf" srcId="{4A318457-279D-46D5-B8E2-9BD6B4F435F0}" destId="{247F2A78-9510-407F-86E4-11D94D9C4D47}" srcOrd="2" destOrd="0" presId="urn:microsoft.com/office/officeart/2005/8/layout/pictureOrgChart+Icon"/>
    <dgm:cxn modelId="{3350F11B-5EC0-4114-A092-41EBAA824886}" type="presParOf" srcId="{24E1C35E-265B-4810-8641-A7A66DCCD337}" destId="{9E658703-7B8E-49A3-9F02-D1C71F6BBDE5}" srcOrd="2" destOrd="0" presId="urn:microsoft.com/office/officeart/2005/8/layout/pictureOrgChart+Icon"/>
    <dgm:cxn modelId="{40ED8C30-CDAF-44C6-8391-00E2EE4BF376}" type="presParOf" srcId="{6481F730-51A8-42BE-8BA4-D44071C36A96}" destId="{877356AA-133C-4DE3-8152-D1FBAAA657C5}" srcOrd="12" destOrd="0" presId="urn:microsoft.com/office/officeart/2005/8/layout/pictureOrgChart+Icon"/>
    <dgm:cxn modelId="{4AEE44C3-5BAB-4A3D-AB17-A65378830809}" type="presParOf" srcId="{6481F730-51A8-42BE-8BA4-D44071C36A96}" destId="{9A004ECA-66B2-40A5-890A-33D41316E17B}" srcOrd="13" destOrd="0" presId="urn:microsoft.com/office/officeart/2005/8/layout/pictureOrgChart+Icon"/>
    <dgm:cxn modelId="{D9140843-9970-4271-8A01-3B52395DF07B}" type="presParOf" srcId="{9A004ECA-66B2-40A5-890A-33D41316E17B}" destId="{6AEF2D27-C20D-42DA-834F-03E01DEEE2A6}" srcOrd="0" destOrd="0" presId="urn:microsoft.com/office/officeart/2005/8/layout/pictureOrgChart+Icon"/>
    <dgm:cxn modelId="{B5F360F0-11A8-4B8D-9F13-34C0D2878739}" type="presParOf" srcId="{6AEF2D27-C20D-42DA-834F-03E01DEEE2A6}" destId="{2FD0101B-213A-44E4-8146-AAFFD5F27C9C}" srcOrd="0" destOrd="0" presId="urn:microsoft.com/office/officeart/2005/8/layout/pictureOrgChart+Icon"/>
    <dgm:cxn modelId="{756361AB-484D-49EC-BA50-2C9A9D953C61}" type="presParOf" srcId="{6AEF2D27-C20D-42DA-834F-03E01DEEE2A6}" destId="{B4C544BC-3344-46D7-9D23-4D0B78E8D93D}" srcOrd="1" destOrd="0" presId="urn:microsoft.com/office/officeart/2005/8/layout/pictureOrgChart+Icon"/>
    <dgm:cxn modelId="{A4BCC788-9044-49E9-82C6-ECDFBC30C8FD}" type="presParOf" srcId="{6AEF2D27-C20D-42DA-834F-03E01DEEE2A6}" destId="{C268D632-1CC1-4B8A-A771-04BD5CA9CABA}" srcOrd="2" destOrd="0" presId="urn:microsoft.com/office/officeart/2005/8/layout/pictureOrgChart+Icon"/>
    <dgm:cxn modelId="{63DF2FB1-9A79-4931-AFF4-B3F44FC7030A}" type="presParOf" srcId="{9A004ECA-66B2-40A5-890A-33D41316E17B}" destId="{8FE77E15-E42D-4425-A97D-AEB4C014E068}" srcOrd="1" destOrd="0" presId="urn:microsoft.com/office/officeart/2005/8/layout/pictureOrgChart+Icon"/>
    <dgm:cxn modelId="{2B84C548-1D86-46C0-B214-AA2AAF8CED6B}" type="presParOf" srcId="{8FE77E15-E42D-4425-A97D-AEB4C014E068}" destId="{0F323828-F330-4532-B726-2C8837C1B852}" srcOrd="0" destOrd="0" presId="urn:microsoft.com/office/officeart/2005/8/layout/pictureOrgChart+Icon"/>
    <dgm:cxn modelId="{97F9E8A6-C99A-42F3-B291-C033508934BA}" type="presParOf" srcId="{8FE77E15-E42D-4425-A97D-AEB4C014E068}" destId="{C84C9C2A-6CFD-48A1-9081-1255B18E45C4}" srcOrd="1" destOrd="0" presId="urn:microsoft.com/office/officeart/2005/8/layout/pictureOrgChart+Icon"/>
    <dgm:cxn modelId="{14365723-BCC9-4749-B741-307DAE827B5A}" type="presParOf" srcId="{C84C9C2A-6CFD-48A1-9081-1255B18E45C4}" destId="{98850439-7193-47CA-ACFF-C3B247D005FE}" srcOrd="0" destOrd="0" presId="urn:microsoft.com/office/officeart/2005/8/layout/pictureOrgChart+Icon"/>
    <dgm:cxn modelId="{A865970F-E8BC-4952-9884-428D44322944}" type="presParOf" srcId="{98850439-7193-47CA-ACFF-C3B247D005FE}" destId="{B1CC5E21-DE4D-469F-9D3C-6870CC7B5F00}" srcOrd="0" destOrd="0" presId="urn:microsoft.com/office/officeart/2005/8/layout/pictureOrgChart+Icon"/>
    <dgm:cxn modelId="{1724288B-3BC4-4311-9251-BC0419DA7463}" type="presParOf" srcId="{98850439-7193-47CA-ACFF-C3B247D005FE}" destId="{D3998878-E6DD-4120-8D20-9A55DB897A75}" srcOrd="1" destOrd="0" presId="urn:microsoft.com/office/officeart/2005/8/layout/pictureOrgChart+Icon"/>
    <dgm:cxn modelId="{D763FE8A-67D9-4E00-AD57-3031F68F44BF}" type="presParOf" srcId="{98850439-7193-47CA-ACFF-C3B247D005FE}" destId="{74CF373F-09E8-41F6-9D43-87E0E99D5ADD}" srcOrd="2" destOrd="0" presId="urn:microsoft.com/office/officeart/2005/8/layout/pictureOrgChart+Icon"/>
    <dgm:cxn modelId="{1569559E-FD85-4DA2-815C-50D538C64B51}" type="presParOf" srcId="{C84C9C2A-6CFD-48A1-9081-1255B18E45C4}" destId="{90F5BA54-42E6-4151-B857-85EE76A01712}" srcOrd="1" destOrd="0" presId="urn:microsoft.com/office/officeart/2005/8/layout/pictureOrgChart+Icon"/>
    <dgm:cxn modelId="{BBC8D5DD-3E95-421E-9680-1359037BD935}" type="presParOf" srcId="{C84C9C2A-6CFD-48A1-9081-1255B18E45C4}" destId="{3CB50B96-D4F8-4A33-87D6-4CFABBEB3331}" srcOrd="2" destOrd="0" presId="urn:microsoft.com/office/officeart/2005/8/layout/pictureOrgChart+Icon"/>
    <dgm:cxn modelId="{2B08F1BE-BB4A-42D7-ACE7-289AFB535518}" type="presParOf" srcId="{9A004ECA-66B2-40A5-890A-33D41316E17B}" destId="{C9345BB2-E625-423A-9C27-217A86FFE676}" srcOrd="2" destOrd="0" presId="urn:microsoft.com/office/officeart/2005/8/layout/pictureOrgChart+Icon"/>
    <dgm:cxn modelId="{66D5ED34-3DA4-40B9-A61A-0ED5259D5D5D}" type="presParOf" srcId="{6481F730-51A8-42BE-8BA4-D44071C36A96}" destId="{01498226-9DCC-4599-A443-98CA5F1D6BE1}" srcOrd="14" destOrd="0" presId="urn:microsoft.com/office/officeart/2005/8/layout/pictureOrgChart+Icon"/>
    <dgm:cxn modelId="{1F34ECB1-CDFC-4686-9A5E-5F369B36BF02}" type="presParOf" srcId="{6481F730-51A8-42BE-8BA4-D44071C36A96}" destId="{AA616679-A9C9-4D37-9B68-13E0278FFFCC}" srcOrd="15" destOrd="0" presId="urn:microsoft.com/office/officeart/2005/8/layout/pictureOrgChart+Icon"/>
    <dgm:cxn modelId="{17A62C41-32AF-4E9E-BCA0-EF7418D97FF3}" type="presParOf" srcId="{AA616679-A9C9-4D37-9B68-13E0278FFFCC}" destId="{A79BE857-5E78-432E-AE6B-98660C241463}" srcOrd="0" destOrd="0" presId="urn:microsoft.com/office/officeart/2005/8/layout/pictureOrgChart+Icon"/>
    <dgm:cxn modelId="{045BE129-2D25-4BE6-B72A-42F38386B6C8}" type="presParOf" srcId="{A79BE857-5E78-432E-AE6B-98660C241463}" destId="{3A9A5CE3-CAC1-44EA-A64D-4A9FDDCAAAF4}" srcOrd="0" destOrd="0" presId="urn:microsoft.com/office/officeart/2005/8/layout/pictureOrgChart+Icon"/>
    <dgm:cxn modelId="{D97A9EBB-16DC-4ECF-8A22-9F5A1CA090BD}" type="presParOf" srcId="{A79BE857-5E78-432E-AE6B-98660C241463}" destId="{CEDE0464-4EB0-4E2B-B651-7F6A7212103D}" srcOrd="1" destOrd="0" presId="urn:microsoft.com/office/officeart/2005/8/layout/pictureOrgChart+Icon"/>
    <dgm:cxn modelId="{6624B72F-6F24-491E-AE5D-71D07BB1B76D}" type="presParOf" srcId="{A79BE857-5E78-432E-AE6B-98660C241463}" destId="{61F649A2-9FAF-4567-8D6A-02783D3E5486}" srcOrd="2" destOrd="0" presId="urn:microsoft.com/office/officeart/2005/8/layout/pictureOrgChart+Icon"/>
    <dgm:cxn modelId="{EACF4064-72C7-42B8-A0A5-7B2158ABA7D9}" type="presParOf" srcId="{AA616679-A9C9-4D37-9B68-13E0278FFFCC}" destId="{D46D2ED3-6F80-4347-86C1-EE31BDD9C0DE}" srcOrd="1" destOrd="0" presId="urn:microsoft.com/office/officeart/2005/8/layout/pictureOrgChart+Icon"/>
    <dgm:cxn modelId="{1A8DB757-B68B-47FB-B9D1-44BE98E1024A}" type="presParOf" srcId="{D46D2ED3-6F80-4347-86C1-EE31BDD9C0DE}" destId="{630C82A0-B958-4AC8-A2B8-D09F2A63F9E4}" srcOrd="0" destOrd="0" presId="urn:microsoft.com/office/officeart/2005/8/layout/pictureOrgChart+Icon"/>
    <dgm:cxn modelId="{5FB09695-168F-406E-9F72-2EBEB85FD713}" type="presParOf" srcId="{D46D2ED3-6F80-4347-86C1-EE31BDD9C0DE}" destId="{9E45E7F5-779B-472C-8D0F-6CB2DEF04765}" srcOrd="1" destOrd="0" presId="urn:microsoft.com/office/officeart/2005/8/layout/pictureOrgChart+Icon"/>
    <dgm:cxn modelId="{8FD4ABBE-812B-4C3B-A566-4F24E3B88F4F}" type="presParOf" srcId="{9E45E7F5-779B-472C-8D0F-6CB2DEF04765}" destId="{69592530-B3F3-44F5-B2DC-6587E0594174}" srcOrd="0" destOrd="0" presId="urn:microsoft.com/office/officeart/2005/8/layout/pictureOrgChart+Icon"/>
    <dgm:cxn modelId="{40B63B38-7357-4EEE-BD50-82BD273C992E}" type="presParOf" srcId="{69592530-B3F3-44F5-B2DC-6587E0594174}" destId="{0C64810C-0283-416D-B5DF-B3BAD9D3E066}" srcOrd="0" destOrd="0" presId="urn:microsoft.com/office/officeart/2005/8/layout/pictureOrgChart+Icon"/>
    <dgm:cxn modelId="{4AAEE7A4-55D9-4DF3-99EC-1FA3BEF5F28A}" type="presParOf" srcId="{69592530-B3F3-44F5-B2DC-6587E0594174}" destId="{5A096200-9D6E-429E-8597-CC72D6DF4723}" srcOrd="1" destOrd="0" presId="urn:microsoft.com/office/officeart/2005/8/layout/pictureOrgChart+Icon"/>
    <dgm:cxn modelId="{9A9D8526-B3E3-4618-BB43-F1445B8AFE39}" type="presParOf" srcId="{69592530-B3F3-44F5-B2DC-6587E0594174}" destId="{662691A1-56A7-4501-976F-42DFB9C15622}" srcOrd="2" destOrd="0" presId="urn:microsoft.com/office/officeart/2005/8/layout/pictureOrgChart+Icon"/>
    <dgm:cxn modelId="{78CD5433-3518-4E62-965B-63DDAB186C46}" type="presParOf" srcId="{9E45E7F5-779B-472C-8D0F-6CB2DEF04765}" destId="{BF9A65CD-7C15-4C09-AB5D-C79E7A2A583E}" srcOrd="1" destOrd="0" presId="urn:microsoft.com/office/officeart/2005/8/layout/pictureOrgChart+Icon"/>
    <dgm:cxn modelId="{50C44D51-DB9C-41B5-839A-290422BD645F}" type="presParOf" srcId="{9E45E7F5-779B-472C-8D0F-6CB2DEF04765}" destId="{DCB5EE61-8FAB-4664-95E4-419321C53ED1}" srcOrd="2" destOrd="0" presId="urn:microsoft.com/office/officeart/2005/8/layout/pictureOrgChart+Icon"/>
    <dgm:cxn modelId="{AEB7A206-5742-4E97-815F-D5DAF708B4DC}" type="presParOf" srcId="{AA616679-A9C9-4D37-9B68-13E0278FFFCC}" destId="{588E18DC-17A8-4DF7-8DF3-81E40E98A4FE}" srcOrd="2" destOrd="0" presId="urn:microsoft.com/office/officeart/2005/8/layout/pictureOrgChart+Icon"/>
    <dgm:cxn modelId="{D490D500-E0EE-44B9-B8EA-0F39A4FE5CE8}" type="presParOf" srcId="{338D55E9-F634-40E6-AF7C-683070CB3E29}" destId="{F374723E-5554-48D6-A3D6-F3DB69A92500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EAB6DD-8A94-4E43-8430-996460634DFF}" type="doc">
      <dgm:prSet loTypeId="urn:microsoft.com/office/officeart/2005/8/layout/pictureOrgChart+Icon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0A55247-54CD-458A-B584-0FCDC303D157}">
      <dgm:prSet phldrT="[Tekst]"/>
      <dgm:spPr/>
      <dgm:t>
        <a:bodyPr/>
        <a:lstStyle/>
        <a:p>
          <a:r>
            <a:rPr lang="nb-NO" dirty="0" smtClean="0"/>
            <a:t>Kommunalsjef /</a:t>
          </a:r>
        </a:p>
        <a:p>
          <a:r>
            <a:rPr lang="nb-NO" dirty="0" smtClean="0"/>
            <a:t>Ass. rådmann</a:t>
          </a:r>
        </a:p>
        <a:p>
          <a:r>
            <a:rPr lang="nb-NO" dirty="0" smtClean="0"/>
            <a:t>Harald M. Hatle</a:t>
          </a:r>
        </a:p>
        <a:p>
          <a:r>
            <a:rPr lang="nb-NO" dirty="0" smtClean="0"/>
            <a:t>72 44 17 07</a:t>
          </a:r>
          <a:endParaRPr lang="nb-NO" dirty="0"/>
        </a:p>
      </dgm:t>
    </dgm:pt>
    <dgm:pt modelId="{A822F04B-F4BE-4318-A3A3-6EE78512A045}" type="parTrans" cxnId="{492380B5-418A-4232-BC65-2F8C6F22222A}">
      <dgm:prSet/>
      <dgm:spPr/>
      <dgm:t>
        <a:bodyPr/>
        <a:lstStyle/>
        <a:p>
          <a:endParaRPr lang="nb-NO"/>
        </a:p>
      </dgm:t>
    </dgm:pt>
    <dgm:pt modelId="{98961111-C688-4EAD-9C90-E2D9772551D0}" type="sibTrans" cxnId="{492380B5-418A-4232-BC65-2F8C6F22222A}">
      <dgm:prSet/>
      <dgm:spPr/>
      <dgm:t>
        <a:bodyPr/>
        <a:lstStyle/>
        <a:p>
          <a:endParaRPr lang="nb-NO"/>
        </a:p>
      </dgm:t>
    </dgm:pt>
    <dgm:pt modelId="{4F3FEAC6-8337-4E8C-9646-64CCA65C116E}">
      <dgm:prSet phldrT="[Tekst]"/>
      <dgm:spPr/>
      <dgm:t>
        <a:bodyPr/>
        <a:lstStyle/>
        <a:p>
          <a:r>
            <a:rPr lang="nb-NO" dirty="0" smtClean="0"/>
            <a:t>Hitra Sykehjem</a:t>
          </a:r>
        </a:p>
        <a:p>
          <a:r>
            <a:rPr lang="nb-NO" dirty="0" smtClean="0"/>
            <a:t>Anne Strøm</a:t>
          </a:r>
        </a:p>
        <a:p>
          <a:endParaRPr lang="nb-NO" dirty="0"/>
        </a:p>
      </dgm:t>
    </dgm:pt>
    <dgm:pt modelId="{0E70416A-74BB-4842-B9D1-C969450F5048}" type="parTrans" cxnId="{2BDA8444-9EB8-4BCD-913E-7DE2543E6DC3}">
      <dgm:prSet/>
      <dgm:spPr/>
      <dgm:t>
        <a:bodyPr/>
        <a:lstStyle/>
        <a:p>
          <a:endParaRPr lang="nb-NO"/>
        </a:p>
      </dgm:t>
    </dgm:pt>
    <dgm:pt modelId="{AEC2E59F-8F8D-439C-9249-B11C18F6DA07}" type="sibTrans" cxnId="{2BDA8444-9EB8-4BCD-913E-7DE2543E6DC3}">
      <dgm:prSet/>
      <dgm:spPr/>
      <dgm:t>
        <a:bodyPr/>
        <a:lstStyle/>
        <a:p>
          <a:endParaRPr lang="nb-NO"/>
        </a:p>
      </dgm:t>
    </dgm:pt>
    <dgm:pt modelId="{D1A7098F-FA8A-4AEB-91FE-993DCBBAC792}">
      <dgm:prSet phldrT="[Tekst]"/>
      <dgm:spPr/>
      <dgm:t>
        <a:bodyPr/>
        <a:lstStyle/>
        <a:p>
          <a:r>
            <a:rPr lang="nb-NO" dirty="0" smtClean="0"/>
            <a:t>Hjembasert omsorg</a:t>
          </a:r>
        </a:p>
        <a:p>
          <a:r>
            <a:rPr lang="nb-NO" dirty="0" smtClean="0"/>
            <a:t>May-Britt Sollie</a:t>
          </a:r>
        </a:p>
        <a:p>
          <a:r>
            <a:rPr lang="nb-NO" dirty="0" smtClean="0"/>
            <a:t>72 46  52 67</a:t>
          </a:r>
          <a:endParaRPr lang="nb-NO" dirty="0"/>
        </a:p>
      </dgm:t>
    </dgm:pt>
    <dgm:pt modelId="{828EA2C4-1481-4BFE-901E-36F58AE66A7E}" type="parTrans" cxnId="{1CDA927F-860B-482B-B3AC-3B9022F8783B}">
      <dgm:prSet/>
      <dgm:spPr/>
      <dgm:t>
        <a:bodyPr/>
        <a:lstStyle/>
        <a:p>
          <a:endParaRPr lang="nb-NO"/>
        </a:p>
      </dgm:t>
    </dgm:pt>
    <dgm:pt modelId="{66ABC5D1-6B5C-4E0B-B0E7-AB34557198C0}" type="sibTrans" cxnId="{1CDA927F-860B-482B-B3AC-3B9022F8783B}">
      <dgm:prSet/>
      <dgm:spPr/>
      <dgm:t>
        <a:bodyPr/>
        <a:lstStyle/>
        <a:p>
          <a:endParaRPr lang="nb-NO"/>
        </a:p>
      </dgm:t>
    </dgm:pt>
    <dgm:pt modelId="{D01B859E-5DBB-4AC1-BFC5-7BFDD294CCE9}">
      <dgm:prSet phldrT="[Tekst]"/>
      <dgm:spPr/>
      <dgm:t>
        <a:bodyPr/>
        <a:lstStyle/>
        <a:p>
          <a:r>
            <a:rPr lang="nb-NO" dirty="0" smtClean="0"/>
            <a:t>Oppfølgings-tjenesten</a:t>
          </a:r>
        </a:p>
        <a:p>
          <a:r>
            <a:rPr lang="nb-NO" dirty="0" smtClean="0"/>
            <a:t>Elin </a:t>
          </a:r>
          <a:r>
            <a:rPr lang="nb-NO" dirty="0" err="1" smtClean="0"/>
            <a:t>Wahlvåg</a:t>
          </a:r>
          <a:endParaRPr lang="nb-NO" dirty="0" smtClean="0"/>
        </a:p>
        <a:p>
          <a:r>
            <a:rPr lang="nb-NO" dirty="0" smtClean="0"/>
            <a:t>911 62 201</a:t>
          </a:r>
          <a:endParaRPr lang="nb-NO" dirty="0"/>
        </a:p>
      </dgm:t>
    </dgm:pt>
    <dgm:pt modelId="{B672B042-4DDA-4A77-B579-FD84488C50EC}" type="parTrans" cxnId="{87F0ECC6-B7E5-499E-B2E7-00781FC33571}">
      <dgm:prSet/>
      <dgm:spPr/>
      <dgm:t>
        <a:bodyPr/>
        <a:lstStyle/>
        <a:p>
          <a:endParaRPr lang="nb-NO"/>
        </a:p>
      </dgm:t>
    </dgm:pt>
    <dgm:pt modelId="{A32A0F38-0976-4622-B86D-95E529074E85}" type="sibTrans" cxnId="{87F0ECC6-B7E5-499E-B2E7-00781FC33571}">
      <dgm:prSet/>
      <dgm:spPr/>
      <dgm:t>
        <a:bodyPr/>
        <a:lstStyle/>
        <a:p>
          <a:endParaRPr lang="nb-NO"/>
        </a:p>
      </dgm:t>
    </dgm:pt>
    <dgm:pt modelId="{95D5E279-1895-4DA5-814B-5EA5624FC73A}">
      <dgm:prSet/>
      <dgm:spPr/>
      <dgm:t>
        <a:bodyPr/>
        <a:lstStyle/>
        <a:p>
          <a:r>
            <a:rPr lang="nb-NO" dirty="0" smtClean="0"/>
            <a:t>Helse, familie og rehabilitering</a:t>
          </a:r>
        </a:p>
        <a:p>
          <a:r>
            <a:rPr lang="nb-NO" dirty="0" smtClean="0"/>
            <a:t>Hege Lie Rønningen</a:t>
          </a:r>
        </a:p>
        <a:p>
          <a:r>
            <a:rPr lang="nb-NO" dirty="0" smtClean="0"/>
            <a:t>72 46 52 81</a:t>
          </a:r>
          <a:endParaRPr lang="nb-NO" dirty="0"/>
        </a:p>
      </dgm:t>
    </dgm:pt>
    <dgm:pt modelId="{74A08E9A-C3E0-426B-8B67-B17CD99463D4}" type="parTrans" cxnId="{793BAAF7-7638-4A4C-8364-2909CD6F3C78}">
      <dgm:prSet/>
      <dgm:spPr/>
      <dgm:t>
        <a:bodyPr/>
        <a:lstStyle/>
        <a:p>
          <a:endParaRPr lang="nb-NO"/>
        </a:p>
      </dgm:t>
    </dgm:pt>
    <dgm:pt modelId="{1F8E8263-8145-425E-9919-F9ECD9072AC1}" type="sibTrans" cxnId="{793BAAF7-7638-4A4C-8364-2909CD6F3C78}">
      <dgm:prSet/>
      <dgm:spPr/>
      <dgm:t>
        <a:bodyPr/>
        <a:lstStyle/>
        <a:p>
          <a:endParaRPr lang="nb-NO"/>
        </a:p>
      </dgm:t>
    </dgm:pt>
    <dgm:pt modelId="{E77C0C4D-4AAB-45D5-A956-78926788D010}">
      <dgm:prSet/>
      <dgm:spPr/>
      <dgm:t>
        <a:bodyPr/>
        <a:lstStyle/>
        <a:p>
          <a:r>
            <a:rPr lang="nb-NO" dirty="0" smtClean="0"/>
            <a:t>TNF</a:t>
          </a:r>
        </a:p>
        <a:p>
          <a:r>
            <a:rPr lang="nb-NO" dirty="0" smtClean="0"/>
            <a:t>Anne Marie Klingenberg</a:t>
          </a:r>
        </a:p>
        <a:p>
          <a:r>
            <a:rPr lang="nb-NO" dirty="0" smtClean="0"/>
            <a:t>72 44 17 67</a:t>
          </a:r>
        </a:p>
      </dgm:t>
    </dgm:pt>
    <dgm:pt modelId="{F7BF2531-9111-4707-89C1-6D565A4E297B}" type="sibTrans" cxnId="{3B4F0B2E-4EE8-4BF1-9AE1-A38B717BEB4B}">
      <dgm:prSet/>
      <dgm:spPr/>
      <dgm:t>
        <a:bodyPr/>
        <a:lstStyle/>
        <a:p>
          <a:endParaRPr lang="nb-NO"/>
        </a:p>
      </dgm:t>
    </dgm:pt>
    <dgm:pt modelId="{2FCD05B4-5D77-4D4F-9CE7-B8A779B60197}" type="parTrans" cxnId="{3B4F0B2E-4EE8-4BF1-9AE1-A38B717BEB4B}">
      <dgm:prSet/>
      <dgm:spPr/>
      <dgm:t>
        <a:bodyPr/>
        <a:lstStyle/>
        <a:p>
          <a:endParaRPr lang="nb-NO"/>
        </a:p>
      </dgm:t>
    </dgm:pt>
    <dgm:pt modelId="{52984BC6-CCF3-4708-A01C-B337B4BDD786}">
      <dgm:prSet/>
      <dgm:spPr/>
      <dgm:t>
        <a:bodyPr/>
        <a:lstStyle/>
        <a:p>
          <a:r>
            <a:rPr lang="nb-NO" dirty="0" smtClean="0"/>
            <a:t>NAV</a:t>
          </a:r>
        </a:p>
        <a:p>
          <a:r>
            <a:rPr lang="nb-NO" dirty="0" smtClean="0"/>
            <a:t>Elin Reppe</a:t>
          </a:r>
        </a:p>
        <a:p>
          <a:r>
            <a:rPr lang="nb-NO" dirty="0" smtClean="0"/>
            <a:t>975 99 311</a:t>
          </a:r>
          <a:endParaRPr lang="nb-NO" dirty="0"/>
        </a:p>
      </dgm:t>
    </dgm:pt>
    <dgm:pt modelId="{F275F08A-0D56-4A05-83A3-ADD7980AADA2}" type="parTrans" cxnId="{2E321011-E57D-4197-BBAC-36CC37502CD7}">
      <dgm:prSet/>
      <dgm:spPr/>
      <dgm:t>
        <a:bodyPr/>
        <a:lstStyle/>
        <a:p>
          <a:endParaRPr lang="nb-NO"/>
        </a:p>
      </dgm:t>
    </dgm:pt>
    <dgm:pt modelId="{12E0870E-0BA2-446D-89CC-502E01C87FB0}" type="sibTrans" cxnId="{2E321011-E57D-4197-BBAC-36CC37502CD7}">
      <dgm:prSet/>
      <dgm:spPr/>
      <dgm:t>
        <a:bodyPr/>
        <a:lstStyle/>
        <a:p>
          <a:endParaRPr lang="nb-NO"/>
        </a:p>
      </dgm:t>
    </dgm:pt>
    <dgm:pt modelId="{D59B3E17-FD3D-4E1F-922A-776CCB6D8003}">
      <dgm:prSet/>
      <dgm:spPr/>
      <dgm:t>
        <a:bodyPr/>
        <a:lstStyle/>
        <a:p>
          <a:r>
            <a:rPr lang="nb-NO" dirty="0" smtClean="0"/>
            <a:t>Forvaltning</a:t>
          </a:r>
        </a:p>
        <a:p>
          <a:r>
            <a:rPr lang="nb-NO" dirty="0" smtClean="0"/>
            <a:t>Ann Merete Østmark</a:t>
          </a:r>
        </a:p>
        <a:p>
          <a:r>
            <a:rPr lang="nb-NO" dirty="0" smtClean="0"/>
            <a:t>72 46 52 50</a:t>
          </a:r>
          <a:endParaRPr lang="nb-NO" dirty="0"/>
        </a:p>
      </dgm:t>
    </dgm:pt>
    <dgm:pt modelId="{6C2E7E2C-7D51-49E5-B581-AF6D73B43CAC}" type="parTrans" cxnId="{8D250BC2-B94E-4369-9DAF-927163D9DF76}">
      <dgm:prSet/>
      <dgm:spPr/>
      <dgm:t>
        <a:bodyPr/>
        <a:lstStyle/>
        <a:p>
          <a:endParaRPr lang="nb-NO"/>
        </a:p>
      </dgm:t>
    </dgm:pt>
    <dgm:pt modelId="{FE90E86A-8946-4FC9-9394-8E2910881926}" type="sibTrans" cxnId="{8D250BC2-B94E-4369-9DAF-927163D9DF76}">
      <dgm:prSet/>
      <dgm:spPr/>
      <dgm:t>
        <a:bodyPr/>
        <a:lstStyle/>
        <a:p>
          <a:endParaRPr lang="nb-NO"/>
        </a:p>
      </dgm:t>
    </dgm:pt>
    <dgm:pt modelId="{8ACC7A91-CBDC-4B01-AB8C-2CEB69B6C7F5}" type="pres">
      <dgm:prSet presAssocID="{2FEAB6DD-8A94-4E43-8430-996460634D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338D55E9-F634-40E6-AF7C-683070CB3E29}" type="pres">
      <dgm:prSet presAssocID="{70A55247-54CD-458A-B584-0FCDC303D157}" presName="hierRoot1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F2E8816A-E358-47FC-9326-A169BD1A4F75}" type="pres">
      <dgm:prSet presAssocID="{70A55247-54CD-458A-B584-0FCDC303D157}" presName="rootComposite1" presStyleCnt="0"/>
      <dgm:spPr/>
      <dgm:t>
        <a:bodyPr/>
        <a:lstStyle/>
        <a:p>
          <a:endParaRPr lang="nb-NO"/>
        </a:p>
      </dgm:t>
    </dgm:pt>
    <dgm:pt modelId="{59AFE38D-B9E8-437B-B57A-DF52F8D3C704}" type="pres">
      <dgm:prSet presAssocID="{70A55247-54CD-458A-B584-0FCDC303D157}" presName="rootText1" presStyleLbl="node0" presStyleIdx="0" presStyleCnt="1" custScaleX="14135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25A42AD-27AF-4E78-B2B4-C4ABA837B363}" type="pres">
      <dgm:prSet presAssocID="{70A55247-54CD-458A-B584-0FCDC303D157}" presName="rootPict1" presStyleLbl="alignImgPlac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4B5B2F03-EBC5-4C7E-9640-D9BDE4AB9A8C}" type="pres">
      <dgm:prSet presAssocID="{70A55247-54CD-458A-B584-0FCDC303D157}" presName="rootConnector1" presStyleLbl="node1" presStyleIdx="0" presStyleCnt="0"/>
      <dgm:spPr/>
      <dgm:t>
        <a:bodyPr/>
        <a:lstStyle/>
        <a:p>
          <a:endParaRPr lang="nb-NO"/>
        </a:p>
      </dgm:t>
    </dgm:pt>
    <dgm:pt modelId="{6481F730-51A8-42BE-8BA4-D44071C36A96}" type="pres">
      <dgm:prSet presAssocID="{70A55247-54CD-458A-B584-0FCDC303D157}" presName="hierChild2" presStyleCnt="0"/>
      <dgm:spPr/>
      <dgm:t>
        <a:bodyPr/>
        <a:lstStyle/>
        <a:p>
          <a:endParaRPr lang="nb-NO"/>
        </a:p>
      </dgm:t>
    </dgm:pt>
    <dgm:pt modelId="{1742EFCA-C759-4D8B-AA54-880B9D39A689}" type="pres">
      <dgm:prSet presAssocID="{0E70416A-74BB-4842-B9D1-C969450F5048}" presName="Name37" presStyleLbl="parChTrans1D2" presStyleIdx="0" presStyleCnt="7"/>
      <dgm:spPr/>
      <dgm:t>
        <a:bodyPr/>
        <a:lstStyle/>
        <a:p>
          <a:endParaRPr lang="nb-NO"/>
        </a:p>
      </dgm:t>
    </dgm:pt>
    <dgm:pt modelId="{75D16AF3-1A80-4ABC-84D6-34DF8EAEE6CD}" type="pres">
      <dgm:prSet presAssocID="{4F3FEAC6-8337-4E8C-9646-64CCA65C116E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4DFCB8E5-559A-47F7-A600-244E1B455392}" type="pres">
      <dgm:prSet presAssocID="{4F3FEAC6-8337-4E8C-9646-64CCA65C116E}" presName="rootComposite" presStyleCnt="0"/>
      <dgm:spPr/>
      <dgm:t>
        <a:bodyPr/>
        <a:lstStyle/>
        <a:p>
          <a:endParaRPr lang="nb-NO"/>
        </a:p>
      </dgm:t>
    </dgm:pt>
    <dgm:pt modelId="{D71D170E-5E22-4B39-9867-5237C575689B}" type="pres">
      <dgm:prSet presAssocID="{4F3FEAC6-8337-4E8C-9646-64CCA65C116E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89E9E05-66AA-43D6-93D8-FC3D3FF92D5E}" type="pres">
      <dgm:prSet presAssocID="{4F3FEAC6-8337-4E8C-9646-64CCA65C116E}" presName="rootPict" presStyleLbl="align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nb-NO"/>
        </a:p>
      </dgm:t>
    </dgm:pt>
    <dgm:pt modelId="{A5D47585-905B-4968-A406-5B10AA6C7A5C}" type="pres">
      <dgm:prSet presAssocID="{4F3FEAC6-8337-4E8C-9646-64CCA65C116E}" presName="rootConnector" presStyleLbl="node2" presStyleIdx="0" presStyleCnt="7"/>
      <dgm:spPr/>
      <dgm:t>
        <a:bodyPr/>
        <a:lstStyle/>
        <a:p>
          <a:endParaRPr lang="nb-NO"/>
        </a:p>
      </dgm:t>
    </dgm:pt>
    <dgm:pt modelId="{998D887B-E438-482E-AF4F-1DCFB3AFBC94}" type="pres">
      <dgm:prSet presAssocID="{4F3FEAC6-8337-4E8C-9646-64CCA65C116E}" presName="hierChild4" presStyleCnt="0"/>
      <dgm:spPr/>
      <dgm:t>
        <a:bodyPr/>
        <a:lstStyle/>
        <a:p>
          <a:endParaRPr lang="nb-NO"/>
        </a:p>
      </dgm:t>
    </dgm:pt>
    <dgm:pt modelId="{3AB10758-237C-40CB-8C80-23FB3CB60E2D}" type="pres">
      <dgm:prSet presAssocID="{4F3FEAC6-8337-4E8C-9646-64CCA65C116E}" presName="hierChild5" presStyleCnt="0"/>
      <dgm:spPr/>
      <dgm:t>
        <a:bodyPr/>
        <a:lstStyle/>
        <a:p>
          <a:endParaRPr lang="nb-NO"/>
        </a:p>
      </dgm:t>
    </dgm:pt>
    <dgm:pt modelId="{BC7D3930-43AF-47D9-9112-8182CBF64618}" type="pres">
      <dgm:prSet presAssocID="{828EA2C4-1481-4BFE-901E-36F58AE66A7E}" presName="Name37" presStyleLbl="parChTrans1D2" presStyleIdx="1" presStyleCnt="7"/>
      <dgm:spPr/>
      <dgm:t>
        <a:bodyPr/>
        <a:lstStyle/>
        <a:p>
          <a:endParaRPr lang="nb-NO"/>
        </a:p>
      </dgm:t>
    </dgm:pt>
    <dgm:pt modelId="{05CF0402-B662-4F96-A214-1F871CA5B16C}" type="pres">
      <dgm:prSet presAssocID="{D1A7098F-FA8A-4AEB-91FE-993DCBBAC792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4FC1B02-2F4D-40B6-A21E-3335FCA49092}" type="pres">
      <dgm:prSet presAssocID="{D1A7098F-FA8A-4AEB-91FE-993DCBBAC792}" presName="rootComposite" presStyleCnt="0"/>
      <dgm:spPr/>
      <dgm:t>
        <a:bodyPr/>
        <a:lstStyle/>
        <a:p>
          <a:endParaRPr lang="nb-NO"/>
        </a:p>
      </dgm:t>
    </dgm:pt>
    <dgm:pt modelId="{8256039C-53DD-455F-895F-E02E6AD7308D}" type="pres">
      <dgm:prSet presAssocID="{D1A7098F-FA8A-4AEB-91FE-993DCBBAC792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2E03012-306F-4311-953D-22F8729CA92C}" type="pres">
      <dgm:prSet presAssocID="{D1A7098F-FA8A-4AEB-91FE-993DCBBAC792}" presName="rootPict" presStyleLbl="align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nb-NO"/>
        </a:p>
      </dgm:t>
    </dgm:pt>
    <dgm:pt modelId="{BBC0D082-526E-498C-BC24-70237BA6EA6A}" type="pres">
      <dgm:prSet presAssocID="{D1A7098F-FA8A-4AEB-91FE-993DCBBAC792}" presName="rootConnector" presStyleLbl="node2" presStyleIdx="1" presStyleCnt="7"/>
      <dgm:spPr/>
      <dgm:t>
        <a:bodyPr/>
        <a:lstStyle/>
        <a:p>
          <a:endParaRPr lang="nb-NO"/>
        </a:p>
      </dgm:t>
    </dgm:pt>
    <dgm:pt modelId="{06A0C033-8BA6-4746-8348-3B2B100239F9}" type="pres">
      <dgm:prSet presAssocID="{D1A7098F-FA8A-4AEB-91FE-993DCBBAC792}" presName="hierChild4" presStyleCnt="0"/>
      <dgm:spPr/>
      <dgm:t>
        <a:bodyPr/>
        <a:lstStyle/>
        <a:p>
          <a:endParaRPr lang="nb-NO"/>
        </a:p>
      </dgm:t>
    </dgm:pt>
    <dgm:pt modelId="{04412F5A-3F1C-4C48-8B98-3BCEE48FFD88}" type="pres">
      <dgm:prSet presAssocID="{D1A7098F-FA8A-4AEB-91FE-993DCBBAC792}" presName="hierChild5" presStyleCnt="0"/>
      <dgm:spPr/>
      <dgm:t>
        <a:bodyPr/>
        <a:lstStyle/>
        <a:p>
          <a:endParaRPr lang="nb-NO"/>
        </a:p>
      </dgm:t>
    </dgm:pt>
    <dgm:pt modelId="{65B254E1-BB08-49A6-9E4D-869CB377335D}" type="pres">
      <dgm:prSet presAssocID="{2FCD05B4-5D77-4D4F-9CE7-B8A779B60197}" presName="Name37" presStyleLbl="parChTrans1D2" presStyleIdx="2" presStyleCnt="7"/>
      <dgm:spPr/>
      <dgm:t>
        <a:bodyPr/>
        <a:lstStyle/>
        <a:p>
          <a:endParaRPr lang="nb-NO"/>
        </a:p>
      </dgm:t>
    </dgm:pt>
    <dgm:pt modelId="{0D46873E-7C9A-489C-B730-511629AFF3F8}" type="pres">
      <dgm:prSet presAssocID="{E77C0C4D-4AAB-45D5-A956-78926788D010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D926E35D-7C5A-4075-97D0-8D16F7277E87}" type="pres">
      <dgm:prSet presAssocID="{E77C0C4D-4AAB-45D5-A956-78926788D010}" presName="rootComposite" presStyleCnt="0"/>
      <dgm:spPr/>
      <dgm:t>
        <a:bodyPr/>
        <a:lstStyle/>
        <a:p>
          <a:endParaRPr lang="nb-NO"/>
        </a:p>
      </dgm:t>
    </dgm:pt>
    <dgm:pt modelId="{97369FA2-D94B-483F-9267-25AED0D35640}" type="pres">
      <dgm:prSet presAssocID="{E77C0C4D-4AAB-45D5-A956-78926788D010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6D3137E-945D-45C2-B132-BE780C3107E6}" type="pres">
      <dgm:prSet presAssocID="{E77C0C4D-4AAB-45D5-A956-78926788D010}" presName="rootPict" presStyleLbl="align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nb-NO"/>
        </a:p>
      </dgm:t>
    </dgm:pt>
    <dgm:pt modelId="{A51409FE-0430-4CE6-BFC7-E6B179943619}" type="pres">
      <dgm:prSet presAssocID="{E77C0C4D-4AAB-45D5-A956-78926788D010}" presName="rootConnector" presStyleLbl="node2" presStyleIdx="2" presStyleCnt="7"/>
      <dgm:spPr/>
      <dgm:t>
        <a:bodyPr/>
        <a:lstStyle/>
        <a:p>
          <a:endParaRPr lang="nb-NO"/>
        </a:p>
      </dgm:t>
    </dgm:pt>
    <dgm:pt modelId="{4F99E4B2-7F17-4A6D-95DF-5B4C4332464D}" type="pres">
      <dgm:prSet presAssocID="{E77C0C4D-4AAB-45D5-A956-78926788D010}" presName="hierChild4" presStyleCnt="0"/>
      <dgm:spPr/>
      <dgm:t>
        <a:bodyPr/>
        <a:lstStyle/>
        <a:p>
          <a:endParaRPr lang="nb-NO"/>
        </a:p>
      </dgm:t>
    </dgm:pt>
    <dgm:pt modelId="{30F0066F-9604-428A-83D0-A0EAB2E622FD}" type="pres">
      <dgm:prSet presAssocID="{E77C0C4D-4AAB-45D5-A956-78926788D010}" presName="hierChild5" presStyleCnt="0"/>
      <dgm:spPr/>
      <dgm:t>
        <a:bodyPr/>
        <a:lstStyle/>
        <a:p>
          <a:endParaRPr lang="nb-NO"/>
        </a:p>
      </dgm:t>
    </dgm:pt>
    <dgm:pt modelId="{FADB11E5-F15F-4C15-B9DE-5DB974EA5F99}" type="pres">
      <dgm:prSet presAssocID="{B672B042-4DDA-4A77-B579-FD84488C50EC}" presName="Name37" presStyleLbl="parChTrans1D2" presStyleIdx="3" presStyleCnt="7"/>
      <dgm:spPr/>
      <dgm:t>
        <a:bodyPr/>
        <a:lstStyle/>
        <a:p>
          <a:endParaRPr lang="nb-NO"/>
        </a:p>
      </dgm:t>
    </dgm:pt>
    <dgm:pt modelId="{73FB06F1-F22F-4A1A-AC12-95860DF75F3B}" type="pres">
      <dgm:prSet presAssocID="{D01B859E-5DBB-4AC1-BFC5-7BFDD294CCE9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F225CFC-7910-42C4-AB3A-3B640B2050B8}" type="pres">
      <dgm:prSet presAssocID="{D01B859E-5DBB-4AC1-BFC5-7BFDD294CCE9}" presName="rootComposite" presStyleCnt="0"/>
      <dgm:spPr/>
      <dgm:t>
        <a:bodyPr/>
        <a:lstStyle/>
        <a:p>
          <a:endParaRPr lang="nb-NO"/>
        </a:p>
      </dgm:t>
    </dgm:pt>
    <dgm:pt modelId="{37A6270A-56D8-4CE0-9C4A-2D2396C6C2C7}" type="pres">
      <dgm:prSet presAssocID="{D01B859E-5DBB-4AC1-BFC5-7BFDD294CCE9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51EEFB1-35FD-449F-BEA4-B6E82138D0BF}" type="pres">
      <dgm:prSet presAssocID="{D01B859E-5DBB-4AC1-BFC5-7BFDD294CCE9}" presName="rootPict" presStyleLbl="align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nb-NO"/>
        </a:p>
      </dgm:t>
    </dgm:pt>
    <dgm:pt modelId="{FBB08801-3419-41CC-B5BE-73947EA1B76B}" type="pres">
      <dgm:prSet presAssocID="{D01B859E-5DBB-4AC1-BFC5-7BFDD294CCE9}" presName="rootConnector" presStyleLbl="node2" presStyleIdx="3" presStyleCnt="7"/>
      <dgm:spPr/>
      <dgm:t>
        <a:bodyPr/>
        <a:lstStyle/>
        <a:p>
          <a:endParaRPr lang="nb-NO"/>
        </a:p>
      </dgm:t>
    </dgm:pt>
    <dgm:pt modelId="{A3F5C8FA-3803-4327-AAF7-1AA2588400B0}" type="pres">
      <dgm:prSet presAssocID="{D01B859E-5DBB-4AC1-BFC5-7BFDD294CCE9}" presName="hierChild4" presStyleCnt="0"/>
      <dgm:spPr/>
      <dgm:t>
        <a:bodyPr/>
        <a:lstStyle/>
        <a:p>
          <a:endParaRPr lang="nb-NO"/>
        </a:p>
      </dgm:t>
    </dgm:pt>
    <dgm:pt modelId="{6ED4E939-F117-4363-B581-847484251249}" type="pres">
      <dgm:prSet presAssocID="{D01B859E-5DBB-4AC1-BFC5-7BFDD294CCE9}" presName="hierChild5" presStyleCnt="0"/>
      <dgm:spPr/>
      <dgm:t>
        <a:bodyPr/>
        <a:lstStyle/>
        <a:p>
          <a:endParaRPr lang="nb-NO"/>
        </a:p>
      </dgm:t>
    </dgm:pt>
    <dgm:pt modelId="{3C313BD3-DD4A-4F85-B392-F1F0E60CFF59}" type="pres">
      <dgm:prSet presAssocID="{74A08E9A-C3E0-426B-8B67-B17CD99463D4}" presName="Name37" presStyleLbl="parChTrans1D2" presStyleIdx="4" presStyleCnt="7"/>
      <dgm:spPr/>
      <dgm:t>
        <a:bodyPr/>
        <a:lstStyle/>
        <a:p>
          <a:endParaRPr lang="nb-NO"/>
        </a:p>
      </dgm:t>
    </dgm:pt>
    <dgm:pt modelId="{0D30446C-19E6-4669-99AF-4FB892586745}" type="pres">
      <dgm:prSet presAssocID="{95D5E279-1895-4DA5-814B-5EA5624FC73A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2B6214F-F596-49CF-BA0C-C35B56FD8342}" type="pres">
      <dgm:prSet presAssocID="{95D5E279-1895-4DA5-814B-5EA5624FC73A}" presName="rootComposite" presStyleCnt="0"/>
      <dgm:spPr/>
      <dgm:t>
        <a:bodyPr/>
        <a:lstStyle/>
        <a:p>
          <a:endParaRPr lang="nb-NO"/>
        </a:p>
      </dgm:t>
    </dgm:pt>
    <dgm:pt modelId="{CEE5FD6A-D852-497C-A847-602946F23C19}" type="pres">
      <dgm:prSet presAssocID="{95D5E279-1895-4DA5-814B-5EA5624FC73A}" presName="rootText" presStyleLbl="node2" presStyleIdx="4" presStyleCnt="7" custScaleY="12271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863E4CF-2BDC-4DB9-BA63-B5EBDB064161}" type="pres">
      <dgm:prSet presAssocID="{95D5E279-1895-4DA5-814B-5EA5624FC73A}" presName="rootPict" presStyleLbl="alignImgPlac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nb-NO"/>
        </a:p>
      </dgm:t>
    </dgm:pt>
    <dgm:pt modelId="{8CD5915E-BCD9-4D83-A165-3A9FB7461ABC}" type="pres">
      <dgm:prSet presAssocID="{95D5E279-1895-4DA5-814B-5EA5624FC73A}" presName="rootConnector" presStyleLbl="node2" presStyleIdx="4" presStyleCnt="7"/>
      <dgm:spPr/>
      <dgm:t>
        <a:bodyPr/>
        <a:lstStyle/>
        <a:p>
          <a:endParaRPr lang="nb-NO"/>
        </a:p>
      </dgm:t>
    </dgm:pt>
    <dgm:pt modelId="{36305FD0-750F-4306-9BFB-FB13703097C0}" type="pres">
      <dgm:prSet presAssocID="{95D5E279-1895-4DA5-814B-5EA5624FC73A}" presName="hierChild4" presStyleCnt="0"/>
      <dgm:spPr/>
      <dgm:t>
        <a:bodyPr/>
        <a:lstStyle/>
        <a:p>
          <a:endParaRPr lang="nb-NO"/>
        </a:p>
      </dgm:t>
    </dgm:pt>
    <dgm:pt modelId="{C9392FD4-0321-4CCE-AB21-08B9F8B50CF2}" type="pres">
      <dgm:prSet presAssocID="{95D5E279-1895-4DA5-814B-5EA5624FC73A}" presName="hierChild5" presStyleCnt="0"/>
      <dgm:spPr/>
      <dgm:t>
        <a:bodyPr/>
        <a:lstStyle/>
        <a:p>
          <a:endParaRPr lang="nb-NO"/>
        </a:p>
      </dgm:t>
    </dgm:pt>
    <dgm:pt modelId="{C8E303C1-F8EF-409D-9DA3-0B68DB0AEC7B}" type="pres">
      <dgm:prSet presAssocID="{F275F08A-0D56-4A05-83A3-ADD7980AADA2}" presName="Name37" presStyleLbl="parChTrans1D2" presStyleIdx="5" presStyleCnt="7"/>
      <dgm:spPr/>
      <dgm:t>
        <a:bodyPr/>
        <a:lstStyle/>
        <a:p>
          <a:endParaRPr lang="nb-NO"/>
        </a:p>
      </dgm:t>
    </dgm:pt>
    <dgm:pt modelId="{A560BC7D-379B-403C-AAB8-890453325548}" type="pres">
      <dgm:prSet presAssocID="{52984BC6-CCF3-4708-A01C-B337B4BDD786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0C053A3E-2322-4681-8254-4942FDF46BF2}" type="pres">
      <dgm:prSet presAssocID="{52984BC6-CCF3-4708-A01C-B337B4BDD786}" presName="rootComposite" presStyleCnt="0"/>
      <dgm:spPr/>
      <dgm:t>
        <a:bodyPr/>
        <a:lstStyle/>
        <a:p>
          <a:endParaRPr lang="nb-NO"/>
        </a:p>
      </dgm:t>
    </dgm:pt>
    <dgm:pt modelId="{7E64DA90-FF25-4A73-BE20-249072C50CC0}" type="pres">
      <dgm:prSet presAssocID="{52984BC6-CCF3-4708-A01C-B337B4BDD786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D12F896-4828-40C1-BAFC-CB3DD0FEB49E}" type="pres">
      <dgm:prSet presAssocID="{52984BC6-CCF3-4708-A01C-B337B4BDD786}" presName="rootPict" presStyleLbl="align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nb-NO"/>
        </a:p>
      </dgm:t>
    </dgm:pt>
    <dgm:pt modelId="{0AFFC244-5557-409E-B085-9B43FD851581}" type="pres">
      <dgm:prSet presAssocID="{52984BC6-CCF3-4708-A01C-B337B4BDD786}" presName="rootConnector" presStyleLbl="node2" presStyleIdx="5" presStyleCnt="7"/>
      <dgm:spPr/>
      <dgm:t>
        <a:bodyPr/>
        <a:lstStyle/>
        <a:p>
          <a:endParaRPr lang="nb-NO"/>
        </a:p>
      </dgm:t>
    </dgm:pt>
    <dgm:pt modelId="{EAEE51D7-592E-4D0E-9789-0270565623BA}" type="pres">
      <dgm:prSet presAssocID="{52984BC6-CCF3-4708-A01C-B337B4BDD786}" presName="hierChild4" presStyleCnt="0"/>
      <dgm:spPr/>
      <dgm:t>
        <a:bodyPr/>
        <a:lstStyle/>
        <a:p>
          <a:endParaRPr lang="nb-NO"/>
        </a:p>
      </dgm:t>
    </dgm:pt>
    <dgm:pt modelId="{BD69E19E-38F3-473E-B3F9-C3D0ECBABDB0}" type="pres">
      <dgm:prSet presAssocID="{52984BC6-CCF3-4708-A01C-B337B4BDD786}" presName="hierChild5" presStyleCnt="0"/>
      <dgm:spPr/>
      <dgm:t>
        <a:bodyPr/>
        <a:lstStyle/>
        <a:p>
          <a:endParaRPr lang="nb-NO"/>
        </a:p>
      </dgm:t>
    </dgm:pt>
    <dgm:pt modelId="{3A9BC50B-5806-4F40-88EE-D1611D184C7F}" type="pres">
      <dgm:prSet presAssocID="{6C2E7E2C-7D51-49E5-B581-AF6D73B43CAC}" presName="Name37" presStyleLbl="parChTrans1D2" presStyleIdx="6" presStyleCnt="7"/>
      <dgm:spPr/>
      <dgm:t>
        <a:bodyPr/>
        <a:lstStyle/>
        <a:p>
          <a:endParaRPr lang="nb-NO"/>
        </a:p>
      </dgm:t>
    </dgm:pt>
    <dgm:pt modelId="{1808738E-9119-4E9E-A19E-85444A2CED06}" type="pres">
      <dgm:prSet presAssocID="{D59B3E17-FD3D-4E1F-922A-776CCB6D8003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5A1C9672-917B-4F46-A675-E5E3F3CA7554}" type="pres">
      <dgm:prSet presAssocID="{D59B3E17-FD3D-4E1F-922A-776CCB6D8003}" presName="rootComposite" presStyleCnt="0"/>
      <dgm:spPr/>
      <dgm:t>
        <a:bodyPr/>
        <a:lstStyle/>
        <a:p>
          <a:endParaRPr lang="nb-NO"/>
        </a:p>
      </dgm:t>
    </dgm:pt>
    <dgm:pt modelId="{0D374A8C-4E54-42D2-886E-E7B1F57FF08D}" type="pres">
      <dgm:prSet presAssocID="{D59B3E17-FD3D-4E1F-922A-776CCB6D8003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137E3C6-9ECF-4A16-9022-B856BDDA9AE5}" type="pres">
      <dgm:prSet presAssocID="{D59B3E17-FD3D-4E1F-922A-776CCB6D8003}" presName="rootPict" presStyleLbl="align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nb-NO"/>
        </a:p>
      </dgm:t>
    </dgm:pt>
    <dgm:pt modelId="{634965A3-7BB1-4EDD-A261-0EB2C7F20E26}" type="pres">
      <dgm:prSet presAssocID="{D59B3E17-FD3D-4E1F-922A-776CCB6D8003}" presName="rootConnector" presStyleLbl="node2" presStyleIdx="6" presStyleCnt="7"/>
      <dgm:spPr/>
      <dgm:t>
        <a:bodyPr/>
        <a:lstStyle/>
        <a:p>
          <a:endParaRPr lang="nb-NO"/>
        </a:p>
      </dgm:t>
    </dgm:pt>
    <dgm:pt modelId="{5F4E54C6-8C4A-4CDB-A92B-C4CF137A587D}" type="pres">
      <dgm:prSet presAssocID="{D59B3E17-FD3D-4E1F-922A-776CCB6D8003}" presName="hierChild4" presStyleCnt="0"/>
      <dgm:spPr/>
      <dgm:t>
        <a:bodyPr/>
        <a:lstStyle/>
        <a:p>
          <a:endParaRPr lang="nb-NO"/>
        </a:p>
      </dgm:t>
    </dgm:pt>
    <dgm:pt modelId="{C1296A8F-A72A-4602-A3ED-E461F179519B}" type="pres">
      <dgm:prSet presAssocID="{D59B3E17-FD3D-4E1F-922A-776CCB6D8003}" presName="hierChild5" presStyleCnt="0"/>
      <dgm:spPr/>
      <dgm:t>
        <a:bodyPr/>
        <a:lstStyle/>
        <a:p>
          <a:endParaRPr lang="nb-NO"/>
        </a:p>
      </dgm:t>
    </dgm:pt>
    <dgm:pt modelId="{F374723E-5554-48D6-A3D6-F3DB69A92500}" type="pres">
      <dgm:prSet presAssocID="{70A55247-54CD-458A-B584-0FCDC303D157}" presName="hierChild3" presStyleCnt="0"/>
      <dgm:spPr/>
      <dgm:t>
        <a:bodyPr/>
        <a:lstStyle/>
        <a:p>
          <a:endParaRPr lang="nb-NO"/>
        </a:p>
      </dgm:t>
    </dgm:pt>
  </dgm:ptLst>
  <dgm:cxnLst>
    <dgm:cxn modelId="{136B464E-C12D-4BE5-8AC8-E61F43DE4544}" type="presOf" srcId="{D59B3E17-FD3D-4E1F-922A-776CCB6D8003}" destId="{0D374A8C-4E54-42D2-886E-E7B1F57FF08D}" srcOrd="0" destOrd="0" presId="urn:microsoft.com/office/officeart/2005/8/layout/pictureOrgChart+Icon"/>
    <dgm:cxn modelId="{A056BD1E-CF48-44C8-9372-510D3FF69F1F}" type="presOf" srcId="{95D5E279-1895-4DA5-814B-5EA5624FC73A}" destId="{8CD5915E-BCD9-4D83-A165-3A9FB7461ABC}" srcOrd="1" destOrd="0" presId="urn:microsoft.com/office/officeart/2005/8/layout/pictureOrgChart+Icon"/>
    <dgm:cxn modelId="{2BDA8444-9EB8-4BCD-913E-7DE2543E6DC3}" srcId="{70A55247-54CD-458A-B584-0FCDC303D157}" destId="{4F3FEAC6-8337-4E8C-9646-64CCA65C116E}" srcOrd="0" destOrd="0" parTransId="{0E70416A-74BB-4842-B9D1-C969450F5048}" sibTransId="{AEC2E59F-8F8D-439C-9249-B11C18F6DA07}"/>
    <dgm:cxn modelId="{CC2E1B85-EE51-4EEC-A7B3-AC14B52B3FD3}" type="presOf" srcId="{D01B859E-5DBB-4AC1-BFC5-7BFDD294CCE9}" destId="{37A6270A-56D8-4CE0-9C4A-2D2396C6C2C7}" srcOrd="0" destOrd="0" presId="urn:microsoft.com/office/officeart/2005/8/layout/pictureOrgChart+Icon"/>
    <dgm:cxn modelId="{8D250BC2-B94E-4369-9DAF-927163D9DF76}" srcId="{70A55247-54CD-458A-B584-0FCDC303D157}" destId="{D59B3E17-FD3D-4E1F-922A-776CCB6D8003}" srcOrd="6" destOrd="0" parTransId="{6C2E7E2C-7D51-49E5-B581-AF6D73B43CAC}" sibTransId="{FE90E86A-8946-4FC9-9394-8E2910881926}"/>
    <dgm:cxn modelId="{5A605C22-6755-447A-88D5-0C686206A230}" type="presOf" srcId="{2FEAB6DD-8A94-4E43-8430-996460634DFF}" destId="{8ACC7A91-CBDC-4B01-AB8C-2CEB69B6C7F5}" srcOrd="0" destOrd="0" presId="urn:microsoft.com/office/officeart/2005/8/layout/pictureOrgChart+Icon"/>
    <dgm:cxn modelId="{2899E9D6-F76D-447F-86D0-CC7EE3E784B1}" type="presOf" srcId="{95D5E279-1895-4DA5-814B-5EA5624FC73A}" destId="{CEE5FD6A-D852-497C-A847-602946F23C19}" srcOrd="0" destOrd="0" presId="urn:microsoft.com/office/officeart/2005/8/layout/pictureOrgChart+Icon"/>
    <dgm:cxn modelId="{8C9B4EBC-E610-4070-96BB-09E9E3F1BA8C}" type="presOf" srcId="{52984BC6-CCF3-4708-A01C-B337B4BDD786}" destId="{7E64DA90-FF25-4A73-BE20-249072C50CC0}" srcOrd="0" destOrd="0" presId="urn:microsoft.com/office/officeart/2005/8/layout/pictureOrgChart+Icon"/>
    <dgm:cxn modelId="{3FA2AE25-6E42-4AFF-8100-1910610E305A}" type="presOf" srcId="{B672B042-4DDA-4A77-B579-FD84488C50EC}" destId="{FADB11E5-F15F-4C15-B9DE-5DB974EA5F99}" srcOrd="0" destOrd="0" presId="urn:microsoft.com/office/officeart/2005/8/layout/pictureOrgChart+Icon"/>
    <dgm:cxn modelId="{87CE72CD-2FB3-4D3A-AF82-991780947DE3}" type="presOf" srcId="{6C2E7E2C-7D51-49E5-B581-AF6D73B43CAC}" destId="{3A9BC50B-5806-4F40-88EE-D1611D184C7F}" srcOrd="0" destOrd="0" presId="urn:microsoft.com/office/officeart/2005/8/layout/pictureOrgChart+Icon"/>
    <dgm:cxn modelId="{3B4F0B2E-4EE8-4BF1-9AE1-A38B717BEB4B}" srcId="{70A55247-54CD-458A-B584-0FCDC303D157}" destId="{E77C0C4D-4AAB-45D5-A956-78926788D010}" srcOrd="2" destOrd="0" parTransId="{2FCD05B4-5D77-4D4F-9CE7-B8A779B60197}" sibTransId="{F7BF2531-9111-4707-89C1-6D565A4E297B}"/>
    <dgm:cxn modelId="{793BAAF7-7638-4A4C-8364-2909CD6F3C78}" srcId="{70A55247-54CD-458A-B584-0FCDC303D157}" destId="{95D5E279-1895-4DA5-814B-5EA5624FC73A}" srcOrd="4" destOrd="0" parTransId="{74A08E9A-C3E0-426B-8B67-B17CD99463D4}" sibTransId="{1F8E8263-8145-425E-9919-F9ECD9072AC1}"/>
    <dgm:cxn modelId="{0D5264E0-8F4E-4BC5-950C-D5E2D38B9A69}" type="presOf" srcId="{2FCD05B4-5D77-4D4F-9CE7-B8A779B60197}" destId="{65B254E1-BB08-49A6-9E4D-869CB377335D}" srcOrd="0" destOrd="0" presId="urn:microsoft.com/office/officeart/2005/8/layout/pictureOrgChart+Icon"/>
    <dgm:cxn modelId="{90B1B29E-9D53-4C6C-B04F-57BCB7BBC94C}" type="presOf" srcId="{4F3FEAC6-8337-4E8C-9646-64CCA65C116E}" destId="{A5D47585-905B-4968-A406-5B10AA6C7A5C}" srcOrd="1" destOrd="0" presId="urn:microsoft.com/office/officeart/2005/8/layout/pictureOrgChart+Icon"/>
    <dgm:cxn modelId="{36F0EFCF-0A7F-42BE-9A16-30A975DE9F71}" type="presOf" srcId="{828EA2C4-1481-4BFE-901E-36F58AE66A7E}" destId="{BC7D3930-43AF-47D9-9112-8182CBF64618}" srcOrd="0" destOrd="0" presId="urn:microsoft.com/office/officeart/2005/8/layout/pictureOrgChart+Icon"/>
    <dgm:cxn modelId="{54EA2CDF-F41C-48EC-B5A1-F32364C3E112}" type="presOf" srcId="{F275F08A-0D56-4A05-83A3-ADD7980AADA2}" destId="{C8E303C1-F8EF-409D-9DA3-0B68DB0AEC7B}" srcOrd="0" destOrd="0" presId="urn:microsoft.com/office/officeart/2005/8/layout/pictureOrgChart+Icon"/>
    <dgm:cxn modelId="{87F0ECC6-B7E5-499E-B2E7-00781FC33571}" srcId="{70A55247-54CD-458A-B584-0FCDC303D157}" destId="{D01B859E-5DBB-4AC1-BFC5-7BFDD294CCE9}" srcOrd="3" destOrd="0" parTransId="{B672B042-4DDA-4A77-B579-FD84488C50EC}" sibTransId="{A32A0F38-0976-4622-B86D-95E529074E85}"/>
    <dgm:cxn modelId="{2E321011-E57D-4197-BBAC-36CC37502CD7}" srcId="{70A55247-54CD-458A-B584-0FCDC303D157}" destId="{52984BC6-CCF3-4708-A01C-B337B4BDD786}" srcOrd="5" destOrd="0" parTransId="{F275F08A-0D56-4A05-83A3-ADD7980AADA2}" sibTransId="{12E0870E-0BA2-446D-89CC-502E01C87FB0}"/>
    <dgm:cxn modelId="{3F79F76B-2A08-4896-9559-DC5A4C6F3DDD}" type="presOf" srcId="{D1A7098F-FA8A-4AEB-91FE-993DCBBAC792}" destId="{8256039C-53DD-455F-895F-E02E6AD7308D}" srcOrd="0" destOrd="0" presId="urn:microsoft.com/office/officeart/2005/8/layout/pictureOrgChart+Icon"/>
    <dgm:cxn modelId="{06D1F88A-FA3A-40C8-86B0-DC555C09666A}" type="presOf" srcId="{D01B859E-5DBB-4AC1-BFC5-7BFDD294CCE9}" destId="{FBB08801-3419-41CC-B5BE-73947EA1B76B}" srcOrd="1" destOrd="0" presId="urn:microsoft.com/office/officeart/2005/8/layout/pictureOrgChart+Icon"/>
    <dgm:cxn modelId="{DC3ECC00-C3C8-45A4-8AFE-F60F4BE035E5}" type="presOf" srcId="{D59B3E17-FD3D-4E1F-922A-776CCB6D8003}" destId="{634965A3-7BB1-4EDD-A261-0EB2C7F20E26}" srcOrd="1" destOrd="0" presId="urn:microsoft.com/office/officeart/2005/8/layout/pictureOrgChart+Icon"/>
    <dgm:cxn modelId="{B41B97F3-23C2-49F3-8A23-5E5834D1998F}" type="presOf" srcId="{70A55247-54CD-458A-B584-0FCDC303D157}" destId="{59AFE38D-B9E8-437B-B57A-DF52F8D3C704}" srcOrd="0" destOrd="0" presId="urn:microsoft.com/office/officeart/2005/8/layout/pictureOrgChart+Icon"/>
    <dgm:cxn modelId="{B4976AB3-4811-4AC1-9A84-8326E867B6F6}" type="presOf" srcId="{74A08E9A-C3E0-426B-8B67-B17CD99463D4}" destId="{3C313BD3-DD4A-4F85-B392-F1F0E60CFF59}" srcOrd="0" destOrd="0" presId="urn:microsoft.com/office/officeart/2005/8/layout/pictureOrgChart+Icon"/>
    <dgm:cxn modelId="{B6C1D31A-A214-4508-8DAC-91F3A55193BE}" type="presOf" srcId="{E77C0C4D-4AAB-45D5-A956-78926788D010}" destId="{97369FA2-D94B-483F-9267-25AED0D35640}" srcOrd="0" destOrd="0" presId="urn:microsoft.com/office/officeart/2005/8/layout/pictureOrgChart+Icon"/>
    <dgm:cxn modelId="{8FC804ED-7B67-4882-8A43-2D0BB1B6B921}" type="presOf" srcId="{52984BC6-CCF3-4708-A01C-B337B4BDD786}" destId="{0AFFC244-5557-409E-B085-9B43FD851581}" srcOrd="1" destOrd="0" presId="urn:microsoft.com/office/officeart/2005/8/layout/pictureOrgChart+Icon"/>
    <dgm:cxn modelId="{CF9F081B-9F1B-4939-A6AE-5C3246D7AA36}" type="presOf" srcId="{E77C0C4D-4AAB-45D5-A956-78926788D010}" destId="{A51409FE-0430-4CE6-BFC7-E6B179943619}" srcOrd="1" destOrd="0" presId="urn:microsoft.com/office/officeart/2005/8/layout/pictureOrgChart+Icon"/>
    <dgm:cxn modelId="{784D967B-2F12-4805-9931-7243FB04885F}" type="presOf" srcId="{D1A7098F-FA8A-4AEB-91FE-993DCBBAC792}" destId="{BBC0D082-526E-498C-BC24-70237BA6EA6A}" srcOrd="1" destOrd="0" presId="urn:microsoft.com/office/officeart/2005/8/layout/pictureOrgChart+Icon"/>
    <dgm:cxn modelId="{4A0DB21B-AD28-4912-A821-289BDE2ED115}" type="presOf" srcId="{70A55247-54CD-458A-B584-0FCDC303D157}" destId="{4B5B2F03-EBC5-4C7E-9640-D9BDE4AB9A8C}" srcOrd="1" destOrd="0" presId="urn:microsoft.com/office/officeart/2005/8/layout/pictureOrgChart+Icon"/>
    <dgm:cxn modelId="{E8134295-ADD7-47B1-9226-A46877B87CF0}" type="presOf" srcId="{4F3FEAC6-8337-4E8C-9646-64CCA65C116E}" destId="{D71D170E-5E22-4B39-9867-5237C575689B}" srcOrd="0" destOrd="0" presId="urn:microsoft.com/office/officeart/2005/8/layout/pictureOrgChart+Icon"/>
    <dgm:cxn modelId="{1CDA927F-860B-482B-B3AC-3B9022F8783B}" srcId="{70A55247-54CD-458A-B584-0FCDC303D157}" destId="{D1A7098F-FA8A-4AEB-91FE-993DCBBAC792}" srcOrd="1" destOrd="0" parTransId="{828EA2C4-1481-4BFE-901E-36F58AE66A7E}" sibTransId="{66ABC5D1-6B5C-4E0B-B0E7-AB34557198C0}"/>
    <dgm:cxn modelId="{492380B5-418A-4232-BC65-2F8C6F22222A}" srcId="{2FEAB6DD-8A94-4E43-8430-996460634DFF}" destId="{70A55247-54CD-458A-B584-0FCDC303D157}" srcOrd="0" destOrd="0" parTransId="{A822F04B-F4BE-4318-A3A3-6EE78512A045}" sibTransId="{98961111-C688-4EAD-9C90-E2D9772551D0}"/>
    <dgm:cxn modelId="{0FB924BF-40C4-45BF-9C8B-348050F70CDE}" type="presOf" srcId="{0E70416A-74BB-4842-B9D1-C969450F5048}" destId="{1742EFCA-C759-4D8B-AA54-880B9D39A689}" srcOrd="0" destOrd="0" presId="urn:microsoft.com/office/officeart/2005/8/layout/pictureOrgChart+Icon"/>
    <dgm:cxn modelId="{DCD6CAD4-C1BF-4BDC-9AE2-B6E955259A53}" type="presParOf" srcId="{8ACC7A91-CBDC-4B01-AB8C-2CEB69B6C7F5}" destId="{338D55E9-F634-40E6-AF7C-683070CB3E29}" srcOrd="0" destOrd="0" presId="urn:microsoft.com/office/officeart/2005/8/layout/pictureOrgChart+Icon"/>
    <dgm:cxn modelId="{5247EF7A-9DD7-421E-A6A6-2FFB55A4E375}" type="presParOf" srcId="{338D55E9-F634-40E6-AF7C-683070CB3E29}" destId="{F2E8816A-E358-47FC-9326-A169BD1A4F75}" srcOrd="0" destOrd="0" presId="urn:microsoft.com/office/officeart/2005/8/layout/pictureOrgChart+Icon"/>
    <dgm:cxn modelId="{19F92D40-701D-4594-A36D-5BA1A24D5393}" type="presParOf" srcId="{F2E8816A-E358-47FC-9326-A169BD1A4F75}" destId="{59AFE38D-B9E8-437B-B57A-DF52F8D3C704}" srcOrd="0" destOrd="0" presId="urn:microsoft.com/office/officeart/2005/8/layout/pictureOrgChart+Icon"/>
    <dgm:cxn modelId="{240BFAF4-9DF9-4F64-B87C-9E8D1C9FC7D5}" type="presParOf" srcId="{F2E8816A-E358-47FC-9326-A169BD1A4F75}" destId="{725A42AD-27AF-4E78-B2B4-C4ABA837B363}" srcOrd="1" destOrd="0" presId="urn:microsoft.com/office/officeart/2005/8/layout/pictureOrgChart+Icon"/>
    <dgm:cxn modelId="{0B3840E3-ACBF-426B-A467-F5F364A8CE34}" type="presParOf" srcId="{F2E8816A-E358-47FC-9326-A169BD1A4F75}" destId="{4B5B2F03-EBC5-4C7E-9640-D9BDE4AB9A8C}" srcOrd="2" destOrd="0" presId="urn:microsoft.com/office/officeart/2005/8/layout/pictureOrgChart+Icon"/>
    <dgm:cxn modelId="{816ACB16-35F2-4075-9551-995DCC31632F}" type="presParOf" srcId="{338D55E9-F634-40E6-AF7C-683070CB3E29}" destId="{6481F730-51A8-42BE-8BA4-D44071C36A96}" srcOrd="1" destOrd="0" presId="urn:microsoft.com/office/officeart/2005/8/layout/pictureOrgChart+Icon"/>
    <dgm:cxn modelId="{542633D5-93B5-45D7-BB0E-BEDC0C43E921}" type="presParOf" srcId="{6481F730-51A8-42BE-8BA4-D44071C36A96}" destId="{1742EFCA-C759-4D8B-AA54-880B9D39A689}" srcOrd="0" destOrd="0" presId="urn:microsoft.com/office/officeart/2005/8/layout/pictureOrgChart+Icon"/>
    <dgm:cxn modelId="{78EF6CEF-84EC-4C8C-AC09-A63E4FBDCCA1}" type="presParOf" srcId="{6481F730-51A8-42BE-8BA4-D44071C36A96}" destId="{75D16AF3-1A80-4ABC-84D6-34DF8EAEE6CD}" srcOrd="1" destOrd="0" presId="urn:microsoft.com/office/officeart/2005/8/layout/pictureOrgChart+Icon"/>
    <dgm:cxn modelId="{0627B832-C6D3-4577-B1AC-D35014332E17}" type="presParOf" srcId="{75D16AF3-1A80-4ABC-84D6-34DF8EAEE6CD}" destId="{4DFCB8E5-559A-47F7-A600-244E1B455392}" srcOrd="0" destOrd="0" presId="urn:microsoft.com/office/officeart/2005/8/layout/pictureOrgChart+Icon"/>
    <dgm:cxn modelId="{7624979E-D90F-4208-A731-1CFE705FB245}" type="presParOf" srcId="{4DFCB8E5-559A-47F7-A600-244E1B455392}" destId="{D71D170E-5E22-4B39-9867-5237C575689B}" srcOrd="0" destOrd="0" presId="urn:microsoft.com/office/officeart/2005/8/layout/pictureOrgChart+Icon"/>
    <dgm:cxn modelId="{567CA28C-B3A1-4B1A-BBB8-35B7960B7B8B}" type="presParOf" srcId="{4DFCB8E5-559A-47F7-A600-244E1B455392}" destId="{789E9E05-66AA-43D6-93D8-FC3D3FF92D5E}" srcOrd="1" destOrd="0" presId="urn:microsoft.com/office/officeart/2005/8/layout/pictureOrgChart+Icon"/>
    <dgm:cxn modelId="{9D143CA0-AFAA-46B6-83B7-BED905C4D544}" type="presParOf" srcId="{4DFCB8E5-559A-47F7-A600-244E1B455392}" destId="{A5D47585-905B-4968-A406-5B10AA6C7A5C}" srcOrd="2" destOrd="0" presId="urn:microsoft.com/office/officeart/2005/8/layout/pictureOrgChart+Icon"/>
    <dgm:cxn modelId="{3089EBF2-BA0E-42F6-BD99-A7A7681BFF1D}" type="presParOf" srcId="{75D16AF3-1A80-4ABC-84D6-34DF8EAEE6CD}" destId="{998D887B-E438-482E-AF4F-1DCFB3AFBC94}" srcOrd="1" destOrd="0" presId="urn:microsoft.com/office/officeart/2005/8/layout/pictureOrgChart+Icon"/>
    <dgm:cxn modelId="{F18FF10A-82DB-433E-B903-86106CB556B3}" type="presParOf" srcId="{75D16AF3-1A80-4ABC-84D6-34DF8EAEE6CD}" destId="{3AB10758-237C-40CB-8C80-23FB3CB60E2D}" srcOrd="2" destOrd="0" presId="urn:microsoft.com/office/officeart/2005/8/layout/pictureOrgChart+Icon"/>
    <dgm:cxn modelId="{F1926CA2-7918-41B8-A35B-5CBAC5F808A7}" type="presParOf" srcId="{6481F730-51A8-42BE-8BA4-D44071C36A96}" destId="{BC7D3930-43AF-47D9-9112-8182CBF64618}" srcOrd="2" destOrd="0" presId="urn:microsoft.com/office/officeart/2005/8/layout/pictureOrgChart+Icon"/>
    <dgm:cxn modelId="{65C557A9-3892-43D6-B0C8-009533951BA5}" type="presParOf" srcId="{6481F730-51A8-42BE-8BA4-D44071C36A96}" destId="{05CF0402-B662-4F96-A214-1F871CA5B16C}" srcOrd="3" destOrd="0" presId="urn:microsoft.com/office/officeart/2005/8/layout/pictureOrgChart+Icon"/>
    <dgm:cxn modelId="{38A6CDAD-9813-42DE-962C-CB988AC229C7}" type="presParOf" srcId="{05CF0402-B662-4F96-A214-1F871CA5B16C}" destId="{94FC1B02-2F4D-40B6-A21E-3335FCA49092}" srcOrd="0" destOrd="0" presId="urn:microsoft.com/office/officeart/2005/8/layout/pictureOrgChart+Icon"/>
    <dgm:cxn modelId="{1307E14F-477B-41BD-A76F-D14628336106}" type="presParOf" srcId="{94FC1B02-2F4D-40B6-A21E-3335FCA49092}" destId="{8256039C-53DD-455F-895F-E02E6AD7308D}" srcOrd="0" destOrd="0" presId="urn:microsoft.com/office/officeart/2005/8/layout/pictureOrgChart+Icon"/>
    <dgm:cxn modelId="{E911934A-B284-401D-BEEB-ECE3A0D0111F}" type="presParOf" srcId="{94FC1B02-2F4D-40B6-A21E-3335FCA49092}" destId="{A2E03012-306F-4311-953D-22F8729CA92C}" srcOrd="1" destOrd="0" presId="urn:microsoft.com/office/officeart/2005/8/layout/pictureOrgChart+Icon"/>
    <dgm:cxn modelId="{6881E6BC-C0D8-4DBB-A4FD-43268617778C}" type="presParOf" srcId="{94FC1B02-2F4D-40B6-A21E-3335FCA49092}" destId="{BBC0D082-526E-498C-BC24-70237BA6EA6A}" srcOrd="2" destOrd="0" presId="urn:microsoft.com/office/officeart/2005/8/layout/pictureOrgChart+Icon"/>
    <dgm:cxn modelId="{E92FE3F1-2DC8-4005-A685-534CA0A994D5}" type="presParOf" srcId="{05CF0402-B662-4F96-A214-1F871CA5B16C}" destId="{06A0C033-8BA6-4746-8348-3B2B100239F9}" srcOrd="1" destOrd="0" presId="urn:microsoft.com/office/officeart/2005/8/layout/pictureOrgChart+Icon"/>
    <dgm:cxn modelId="{C501137D-97FF-4BA2-9EB8-DF1676E6C55E}" type="presParOf" srcId="{05CF0402-B662-4F96-A214-1F871CA5B16C}" destId="{04412F5A-3F1C-4C48-8B98-3BCEE48FFD88}" srcOrd="2" destOrd="0" presId="urn:microsoft.com/office/officeart/2005/8/layout/pictureOrgChart+Icon"/>
    <dgm:cxn modelId="{78A0A44B-4968-473C-88E3-D0C7E5BEAA50}" type="presParOf" srcId="{6481F730-51A8-42BE-8BA4-D44071C36A96}" destId="{65B254E1-BB08-49A6-9E4D-869CB377335D}" srcOrd="4" destOrd="0" presId="urn:microsoft.com/office/officeart/2005/8/layout/pictureOrgChart+Icon"/>
    <dgm:cxn modelId="{A6E48777-9C19-4DFA-862B-6B627F72EBF7}" type="presParOf" srcId="{6481F730-51A8-42BE-8BA4-D44071C36A96}" destId="{0D46873E-7C9A-489C-B730-511629AFF3F8}" srcOrd="5" destOrd="0" presId="urn:microsoft.com/office/officeart/2005/8/layout/pictureOrgChart+Icon"/>
    <dgm:cxn modelId="{C3892CB4-BCD4-4BCF-8F7B-533EC325075E}" type="presParOf" srcId="{0D46873E-7C9A-489C-B730-511629AFF3F8}" destId="{D926E35D-7C5A-4075-97D0-8D16F7277E87}" srcOrd="0" destOrd="0" presId="urn:microsoft.com/office/officeart/2005/8/layout/pictureOrgChart+Icon"/>
    <dgm:cxn modelId="{A6E5A09D-1D80-4D6F-B258-5B66AAE098DE}" type="presParOf" srcId="{D926E35D-7C5A-4075-97D0-8D16F7277E87}" destId="{97369FA2-D94B-483F-9267-25AED0D35640}" srcOrd="0" destOrd="0" presId="urn:microsoft.com/office/officeart/2005/8/layout/pictureOrgChart+Icon"/>
    <dgm:cxn modelId="{B3385B73-952F-49ED-BAA7-83E4759C952F}" type="presParOf" srcId="{D926E35D-7C5A-4075-97D0-8D16F7277E87}" destId="{E6D3137E-945D-45C2-B132-BE780C3107E6}" srcOrd="1" destOrd="0" presId="urn:microsoft.com/office/officeart/2005/8/layout/pictureOrgChart+Icon"/>
    <dgm:cxn modelId="{C390D194-E8DB-4904-99E1-35812D694B06}" type="presParOf" srcId="{D926E35D-7C5A-4075-97D0-8D16F7277E87}" destId="{A51409FE-0430-4CE6-BFC7-E6B179943619}" srcOrd="2" destOrd="0" presId="urn:microsoft.com/office/officeart/2005/8/layout/pictureOrgChart+Icon"/>
    <dgm:cxn modelId="{234ED9F1-5DE3-4EB8-BA02-C4490E490E52}" type="presParOf" srcId="{0D46873E-7C9A-489C-B730-511629AFF3F8}" destId="{4F99E4B2-7F17-4A6D-95DF-5B4C4332464D}" srcOrd="1" destOrd="0" presId="urn:microsoft.com/office/officeart/2005/8/layout/pictureOrgChart+Icon"/>
    <dgm:cxn modelId="{3E4FB573-AA03-4734-B074-29FD41862EAB}" type="presParOf" srcId="{0D46873E-7C9A-489C-B730-511629AFF3F8}" destId="{30F0066F-9604-428A-83D0-A0EAB2E622FD}" srcOrd="2" destOrd="0" presId="urn:microsoft.com/office/officeart/2005/8/layout/pictureOrgChart+Icon"/>
    <dgm:cxn modelId="{0FCE6B26-BD6B-467E-8AFE-5BB295915677}" type="presParOf" srcId="{6481F730-51A8-42BE-8BA4-D44071C36A96}" destId="{FADB11E5-F15F-4C15-B9DE-5DB974EA5F99}" srcOrd="6" destOrd="0" presId="urn:microsoft.com/office/officeart/2005/8/layout/pictureOrgChart+Icon"/>
    <dgm:cxn modelId="{09E0430F-238A-4511-B67C-6A8355A14B51}" type="presParOf" srcId="{6481F730-51A8-42BE-8BA4-D44071C36A96}" destId="{73FB06F1-F22F-4A1A-AC12-95860DF75F3B}" srcOrd="7" destOrd="0" presId="urn:microsoft.com/office/officeart/2005/8/layout/pictureOrgChart+Icon"/>
    <dgm:cxn modelId="{9AD7644E-2A02-4508-B088-BC99C0D2C800}" type="presParOf" srcId="{73FB06F1-F22F-4A1A-AC12-95860DF75F3B}" destId="{9F225CFC-7910-42C4-AB3A-3B640B2050B8}" srcOrd="0" destOrd="0" presId="urn:microsoft.com/office/officeart/2005/8/layout/pictureOrgChart+Icon"/>
    <dgm:cxn modelId="{03FD4D7D-1897-4AB4-92D2-5A89E40B2A36}" type="presParOf" srcId="{9F225CFC-7910-42C4-AB3A-3B640B2050B8}" destId="{37A6270A-56D8-4CE0-9C4A-2D2396C6C2C7}" srcOrd="0" destOrd="0" presId="urn:microsoft.com/office/officeart/2005/8/layout/pictureOrgChart+Icon"/>
    <dgm:cxn modelId="{DD156427-3702-4201-9666-A517C1CA483F}" type="presParOf" srcId="{9F225CFC-7910-42C4-AB3A-3B640B2050B8}" destId="{C51EEFB1-35FD-449F-BEA4-B6E82138D0BF}" srcOrd="1" destOrd="0" presId="urn:microsoft.com/office/officeart/2005/8/layout/pictureOrgChart+Icon"/>
    <dgm:cxn modelId="{C37188C0-3437-48B3-BE02-914C4EC79F47}" type="presParOf" srcId="{9F225CFC-7910-42C4-AB3A-3B640B2050B8}" destId="{FBB08801-3419-41CC-B5BE-73947EA1B76B}" srcOrd="2" destOrd="0" presId="urn:microsoft.com/office/officeart/2005/8/layout/pictureOrgChart+Icon"/>
    <dgm:cxn modelId="{D82805DD-B159-4615-82FA-F4B9B26B6DE1}" type="presParOf" srcId="{73FB06F1-F22F-4A1A-AC12-95860DF75F3B}" destId="{A3F5C8FA-3803-4327-AAF7-1AA2588400B0}" srcOrd="1" destOrd="0" presId="urn:microsoft.com/office/officeart/2005/8/layout/pictureOrgChart+Icon"/>
    <dgm:cxn modelId="{92E29287-02F2-441E-8DE2-4EFED4153BC0}" type="presParOf" srcId="{73FB06F1-F22F-4A1A-AC12-95860DF75F3B}" destId="{6ED4E939-F117-4363-B581-847484251249}" srcOrd="2" destOrd="0" presId="urn:microsoft.com/office/officeart/2005/8/layout/pictureOrgChart+Icon"/>
    <dgm:cxn modelId="{CD5493DF-3C26-4E79-833C-B570D3DA32ED}" type="presParOf" srcId="{6481F730-51A8-42BE-8BA4-D44071C36A96}" destId="{3C313BD3-DD4A-4F85-B392-F1F0E60CFF59}" srcOrd="8" destOrd="0" presId="urn:microsoft.com/office/officeart/2005/8/layout/pictureOrgChart+Icon"/>
    <dgm:cxn modelId="{430B7A90-0824-4CF8-9F5C-0F7D66839ECB}" type="presParOf" srcId="{6481F730-51A8-42BE-8BA4-D44071C36A96}" destId="{0D30446C-19E6-4669-99AF-4FB892586745}" srcOrd="9" destOrd="0" presId="urn:microsoft.com/office/officeart/2005/8/layout/pictureOrgChart+Icon"/>
    <dgm:cxn modelId="{2EB19E47-B616-41F8-AA18-F1BC97BE9B32}" type="presParOf" srcId="{0D30446C-19E6-4669-99AF-4FB892586745}" destId="{62B6214F-F596-49CF-BA0C-C35B56FD8342}" srcOrd="0" destOrd="0" presId="urn:microsoft.com/office/officeart/2005/8/layout/pictureOrgChart+Icon"/>
    <dgm:cxn modelId="{69371A27-A9CB-48C2-816C-9602300B3336}" type="presParOf" srcId="{62B6214F-F596-49CF-BA0C-C35B56FD8342}" destId="{CEE5FD6A-D852-497C-A847-602946F23C19}" srcOrd="0" destOrd="0" presId="urn:microsoft.com/office/officeart/2005/8/layout/pictureOrgChart+Icon"/>
    <dgm:cxn modelId="{FB30054C-E6E8-490D-B55E-F653B734A303}" type="presParOf" srcId="{62B6214F-F596-49CF-BA0C-C35B56FD8342}" destId="{1863E4CF-2BDC-4DB9-BA63-B5EBDB064161}" srcOrd="1" destOrd="0" presId="urn:microsoft.com/office/officeart/2005/8/layout/pictureOrgChart+Icon"/>
    <dgm:cxn modelId="{3756D9F7-2FEC-4490-8AD6-2B70D8B37A5F}" type="presParOf" srcId="{62B6214F-F596-49CF-BA0C-C35B56FD8342}" destId="{8CD5915E-BCD9-4D83-A165-3A9FB7461ABC}" srcOrd="2" destOrd="0" presId="urn:microsoft.com/office/officeart/2005/8/layout/pictureOrgChart+Icon"/>
    <dgm:cxn modelId="{827147FF-FF19-4EFA-B342-C67145B5F759}" type="presParOf" srcId="{0D30446C-19E6-4669-99AF-4FB892586745}" destId="{36305FD0-750F-4306-9BFB-FB13703097C0}" srcOrd="1" destOrd="0" presId="urn:microsoft.com/office/officeart/2005/8/layout/pictureOrgChart+Icon"/>
    <dgm:cxn modelId="{34B72521-4923-4928-975F-03506993CB73}" type="presParOf" srcId="{0D30446C-19E6-4669-99AF-4FB892586745}" destId="{C9392FD4-0321-4CCE-AB21-08B9F8B50CF2}" srcOrd="2" destOrd="0" presId="urn:microsoft.com/office/officeart/2005/8/layout/pictureOrgChart+Icon"/>
    <dgm:cxn modelId="{96F51E5C-B9A3-4B64-9C48-93030DFF49CE}" type="presParOf" srcId="{6481F730-51A8-42BE-8BA4-D44071C36A96}" destId="{C8E303C1-F8EF-409D-9DA3-0B68DB0AEC7B}" srcOrd="10" destOrd="0" presId="urn:microsoft.com/office/officeart/2005/8/layout/pictureOrgChart+Icon"/>
    <dgm:cxn modelId="{BFCE30DB-8684-4135-8D9F-C36B6102D8C4}" type="presParOf" srcId="{6481F730-51A8-42BE-8BA4-D44071C36A96}" destId="{A560BC7D-379B-403C-AAB8-890453325548}" srcOrd="11" destOrd="0" presId="urn:microsoft.com/office/officeart/2005/8/layout/pictureOrgChart+Icon"/>
    <dgm:cxn modelId="{32197B23-3D97-4A62-98A1-95C306BB670A}" type="presParOf" srcId="{A560BC7D-379B-403C-AAB8-890453325548}" destId="{0C053A3E-2322-4681-8254-4942FDF46BF2}" srcOrd="0" destOrd="0" presId="urn:microsoft.com/office/officeart/2005/8/layout/pictureOrgChart+Icon"/>
    <dgm:cxn modelId="{19DF5D21-D1D0-433C-87FD-C7AF3A689D80}" type="presParOf" srcId="{0C053A3E-2322-4681-8254-4942FDF46BF2}" destId="{7E64DA90-FF25-4A73-BE20-249072C50CC0}" srcOrd="0" destOrd="0" presId="urn:microsoft.com/office/officeart/2005/8/layout/pictureOrgChart+Icon"/>
    <dgm:cxn modelId="{27DAA011-7BED-4E83-9A24-7F863FA5D9EA}" type="presParOf" srcId="{0C053A3E-2322-4681-8254-4942FDF46BF2}" destId="{8D12F896-4828-40C1-BAFC-CB3DD0FEB49E}" srcOrd="1" destOrd="0" presId="urn:microsoft.com/office/officeart/2005/8/layout/pictureOrgChart+Icon"/>
    <dgm:cxn modelId="{3467ED1B-9829-4A64-8FC6-04CF674A72F0}" type="presParOf" srcId="{0C053A3E-2322-4681-8254-4942FDF46BF2}" destId="{0AFFC244-5557-409E-B085-9B43FD851581}" srcOrd="2" destOrd="0" presId="urn:microsoft.com/office/officeart/2005/8/layout/pictureOrgChart+Icon"/>
    <dgm:cxn modelId="{E450AAA9-5025-4398-9C6E-10536DB8F5D7}" type="presParOf" srcId="{A560BC7D-379B-403C-AAB8-890453325548}" destId="{EAEE51D7-592E-4D0E-9789-0270565623BA}" srcOrd="1" destOrd="0" presId="urn:microsoft.com/office/officeart/2005/8/layout/pictureOrgChart+Icon"/>
    <dgm:cxn modelId="{5A38C9BF-DED3-47E9-BD5C-DD02FC417931}" type="presParOf" srcId="{A560BC7D-379B-403C-AAB8-890453325548}" destId="{BD69E19E-38F3-473E-B3F9-C3D0ECBABDB0}" srcOrd="2" destOrd="0" presId="urn:microsoft.com/office/officeart/2005/8/layout/pictureOrgChart+Icon"/>
    <dgm:cxn modelId="{A7E59228-4422-4E6F-A6C8-D3EFCE0EA47D}" type="presParOf" srcId="{6481F730-51A8-42BE-8BA4-D44071C36A96}" destId="{3A9BC50B-5806-4F40-88EE-D1611D184C7F}" srcOrd="12" destOrd="0" presId="urn:microsoft.com/office/officeart/2005/8/layout/pictureOrgChart+Icon"/>
    <dgm:cxn modelId="{E9578111-161C-4C9C-9377-16B24BF2CD1D}" type="presParOf" srcId="{6481F730-51A8-42BE-8BA4-D44071C36A96}" destId="{1808738E-9119-4E9E-A19E-85444A2CED06}" srcOrd="13" destOrd="0" presId="urn:microsoft.com/office/officeart/2005/8/layout/pictureOrgChart+Icon"/>
    <dgm:cxn modelId="{DFDC5EF5-E5A9-472C-A6D8-BD812D92044C}" type="presParOf" srcId="{1808738E-9119-4E9E-A19E-85444A2CED06}" destId="{5A1C9672-917B-4F46-A675-E5E3F3CA7554}" srcOrd="0" destOrd="0" presId="urn:microsoft.com/office/officeart/2005/8/layout/pictureOrgChart+Icon"/>
    <dgm:cxn modelId="{0DAAE847-C224-4A9B-BACC-C20AD5647F62}" type="presParOf" srcId="{5A1C9672-917B-4F46-A675-E5E3F3CA7554}" destId="{0D374A8C-4E54-42D2-886E-E7B1F57FF08D}" srcOrd="0" destOrd="0" presId="urn:microsoft.com/office/officeart/2005/8/layout/pictureOrgChart+Icon"/>
    <dgm:cxn modelId="{34DA05AE-469D-41C3-A346-B0EC06ADA6C6}" type="presParOf" srcId="{5A1C9672-917B-4F46-A675-E5E3F3CA7554}" destId="{5137E3C6-9ECF-4A16-9022-B856BDDA9AE5}" srcOrd="1" destOrd="0" presId="urn:microsoft.com/office/officeart/2005/8/layout/pictureOrgChart+Icon"/>
    <dgm:cxn modelId="{D0DFAD37-F0CC-40FE-B49F-7C9F0E1870C4}" type="presParOf" srcId="{5A1C9672-917B-4F46-A675-E5E3F3CA7554}" destId="{634965A3-7BB1-4EDD-A261-0EB2C7F20E26}" srcOrd="2" destOrd="0" presId="urn:microsoft.com/office/officeart/2005/8/layout/pictureOrgChart+Icon"/>
    <dgm:cxn modelId="{0086FD2E-2E95-42A5-A05B-2FF52DE7EE0D}" type="presParOf" srcId="{1808738E-9119-4E9E-A19E-85444A2CED06}" destId="{5F4E54C6-8C4A-4CDB-A92B-C4CF137A587D}" srcOrd="1" destOrd="0" presId="urn:microsoft.com/office/officeart/2005/8/layout/pictureOrgChart+Icon"/>
    <dgm:cxn modelId="{3A00E637-E6D3-4D9B-A83B-0D02062977C0}" type="presParOf" srcId="{1808738E-9119-4E9E-A19E-85444A2CED06}" destId="{C1296A8F-A72A-4602-A3ED-E461F179519B}" srcOrd="2" destOrd="0" presId="urn:microsoft.com/office/officeart/2005/8/layout/pictureOrgChart+Icon"/>
    <dgm:cxn modelId="{F0B8B3B7-C965-4AC1-9D01-9AB50C7A321A}" type="presParOf" srcId="{338D55E9-F634-40E6-AF7C-683070CB3E29}" destId="{F374723E-5554-48D6-A3D6-F3DB69A92500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6EDE0-1A86-4BBD-A17D-EB4330CCC830}">
      <dsp:nvSpPr>
        <dsp:cNvPr id="0" name=""/>
        <dsp:cNvSpPr/>
      </dsp:nvSpPr>
      <dsp:spPr>
        <a:xfrm>
          <a:off x="4320480" y="1360302"/>
          <a:ext cx="142615" cy="1398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836"/>
              </a:lnTo>
              <a:lnTo>
                <a:pt x="142615" y="1398836"/>
              </a:lnTo>
            </a:path>
          </a:pathLst>
        </a:cu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02D4E-7D47-4CB3-8CCB-5872A5DE2C20}">
      <dsp:nvSpPr>
        <dsp:cNvPr id="0" name=""/>
        <dsp:cNvSpPr/>
      </dsp:nvSpPr>
      <dsp:spPr>
        <a:xfrm>
          <a:off x="4179150" y="1360302"/>
          <a:ext cx="141329" cy="1401602"/>
        </a:xfrm>
        <a:custGeom>
          <a:avLst/>
          <a:gdLst/>
          <a:ahLst/>
          <a:cxnLst/>
          <a:rect l="0" t="0" r="0" b="0"/>
          <a:pathLst>
            <a:path>
              <a:moveTo>
                <a:pt x="141329" y="0"/>
              </a:moveTo>
              <a:lnTo>
                <a:pt x="141329" y="1401602"/>
              </a:lnTo>
              <a:lnTo>
                <a:pt x="0" y="1401602"/>
              </a:lnTo>
            </a:path>
          </a:pathLst>
        </a:cu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91DCC-D056-4398-9204-B8932108E223}">
      <dsp:nvSpPr>
        <dsp:cNvPr id="0" name=""/>
        <dsp:cNvSpPr/>
      </dsp:nvSpPr>
      <dsp:spPr>
        <a:xfrm>
          <a:off x="4320480" y="1360302"/>
          <a:ext cx="142627" cy="614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421"/>
              </a:lnTo>
              <a:lnTo>
                <a:pt x="142627" y="614421"/>
              </a:lnTo>
            </a:path>
          </a:pathLst>
        </a:cu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7135F-DE89-4274-A4F0-82212CB59439}">
      <dsp:nvSpPr>
        <dsp:cNvPr id="0" name=""/>
        <dsp:cNvSpPr/>
      </dsp:nvSpPr>
      <dsp:spPr>
        <a:xfrm>
          <a:off x="4207826" y="1360302"/>
          <a:ext cx="112653" cy="614421"/>
        </a:xfrm>
        <a:custGeom>
          <a:avLst/>
          <a:gdLst/>
          <a:ahLst/>
          <a:cxnLst/>
          <a:rect l="0" t="0" r="0" b="0"/>
          <a:pathLst>
            <a:path>
              <a:moveTo>
                <a:pt x="112653" y="0"/>
              </a:moveTo>
              <a:lnTo>
                <a:pt x="112653" y="614421"/>
              </a:lnTo>
              <a:lnTo>
                <a:pt x="0" y="614421"/>
              </a:lnTo>
            </a:path>
          </a:pathLst>
        </a:cu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356AA-133C-4DE3-8152-D1FBAAA657C5}">
      <dsp:nvSpPr>
        <dsp:cNvPr id="0" name=""/>
        <dsp:cNvSpPr/>
      </dsp:nvSpPr>
      <dsp:spPr>
        <a:xfrm>
          <a:off x="4320480" y="1360302"/>
          <a:ext cx="3713665" cy="1977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863"/>
              </a:lnTo>
              <a:lnTo>
                <a:pt x="3713665" y="1849863"/>
              </a:lnTo>
              <a:lnTo>
                <a:pt x="3713665" y="1977231"/>
              </a:lnTo>
            </a:path>
          </a:pathLst>
        </a:custGeom>
        <a:noFill/>
        <a:ln w="9525" cap="flat" cmpd="sng" algn="ctr">
          <a:solidFill>
            <a:srgbClr val="333399"/>
          </a:solidFill>
          <a:prstDash val="dash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313BD3-DD4A-4F85-B392-F1F0E60CFF59}">
      <dsp:nvSpPr>
        <dsp:cNvPr id="0" name=""/>
        <dsp:cNvSpPr/>
      </dsp:nvSpPr>
      <dsp:spPr>
        <a:xfrm>
          <a:off x="4320480" y="1360302"/>
          <a:ext cx="2201641" cy="1977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863"/>
              </a:lnTo>
              <a:lnTo>
                <a:pt x="2201641" y="1849863"/>
              </a:lnTo>
              <a:lnTo>
                <a:pt x="2201641" y="1977231"/>
              </a:lnTo>
            </a:path>
          </a:pathLst>
        </a:custGeom>
        <a:noFill/>
        <a:ln w="9525" cap="flat" cmpd="sng" algn="ctr">
          <a:solidFill>
            <a:srgbClr val="333399"/>
          </a:solidFill>
          <a:prstDash val="dash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DB11E5-F15F-4C15-B9DE-5DB974EA5F99}">
      <dsp:nvSpPr>
        <dsp:cNvPr id="0" name=""/>
        <dsp:cNvSpPr/>
      </dsp:nvSpPr>
      <dsp:spPr>
        <a:xfrm>
          <a:off x="4320480" y="1360302"/>
          <a:ext cx="689617" cy="1977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863"/>
              </a:lnTo>
              <a:lnTo>
                <a:pt x="689617" y="1849863"/>
              </a:lnTo>
              <a:lnTo>
                <a:pt x="689617" y="1977231"/>
              </a:lnTo>
            </a:path>
          </a:pathLst>
        </a:custGeom>
        <a:noFill/>
        <a:ln w="9525" cap="flat" cmpd="sng" algn="ctr">
          <a:solidFill>
            <a:srgbClr val="333399">
              <a:shade val="95000"/>
              <a:satMod val="105000"/>
            </a:srgbClr>
          </a:solidFill>
          <a:prstDash val="dash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65B254E1-BB08-49A6-9E4D-869CB377335D}">
      <dsp:nvSpPr>
        <dsp:cNvPr id="0" name=""/>
        <dsp:cNvSpPr/>
      </dsp:nvSpPr>
      <dsp:spPr>
        <a:xfrm>
          <a:off x="3542336" y="1360302"/>
          <a:ext cx="778143" cy="1977231"/>
        </a:xfrm>
        <a:custGeom>
          <a:avLst/>
          <a:gdLst/>
          <a:ahLst/>
          <a:cxnLst/>
          <a:rect l="0" t="0" r="0" b="0"/>
          <a:pathLst>
            <a:path>
              <a:moveTo>
                <a:pt x="778143" y="0"/>
              </a:moveTo>
              <a:lnTo>
                <a:pt x="778143" y="1849863"/>
              </a:lnTo>
              <a:lnTo>
                <a:pt x="0" y="1849863"/>
              </a:lnTo>
              <a:lnTo>
                <a:pt x="0" y="1977231"/>
              </a:lnTo>
            </a:path>
          </a:pathLst>
        </a:custGeom>
        <a:noFill/>
        <a:ln w="9525" cap="flat" cmpd="sng" algn="ctr">
          <a:solidFill>
            <a:srgbClr val="333399">
              <a:shade val="95000"/>
              <a:satMod val="105000"/>
            </a:srgb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BC7D3930-43AF-47D9-9112-8182CBF64618}">
      <dsp:nvSpPr>
        <dsp:cNvPr id="0" name=""/>
        <dsp:cNvSpPr/>
      </dsp:nvSpPr>
      <dsp:spPr>
        <a:xfrm>
          <a:off x="2074575" y="1360302"/>
          <a:ext cx="2245904" cy="1977231"/>
        </a:xfrm>
        <a:custGeom>
          <a:avLst/>
          <a:gdLst/>
          <a:ahLst/>
          <a:cxnLst/>
          <a:rect l="0" t="0" r="0" b="0"/>
          <a:pathLst>
            <a:path>
              <a:moveTo>
                <a:pt x="2245904" y="0"/>
              </a:moveTo>
              <a:lnTo>
                <a:pt x="2245904" y="1849863"/>
              </a:lnTo>
              <a:lnTo>
                <a:pt x="0" y="1849863"/>
              </a:lnTo>
              <a:lnTo>
                <a:pt x="0" y="1977231"/>
              </a:lnTo>
            </a:path>
          </a:pathLst>
        </a:custGeom>
        <a:noFill/>
        <a:ln w="9525" cap="flat" cmpd="sng" algn="ctr">
          <a:solidFill>
            <a:srgbClr val="333399">
              <a:shade val="95000"/>
              <a:satMod val="105000"/>
            </a:srgb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1742EFCA-C759-4D8B-AA54-880B9D39A689}">
      <dsp:nvSpPr>
        <dsp:cNvPr id="0" name=""/>
        <dsp:cNvSpPr/>
      </dsp:nvSpPr>
      <dsp:spPr>
        <a:xfrm>
          <a:off x="606814" y="1360302"/>
          <a:ext cx="3713665" cy="1977231"/>
        </a:xfrm>
        <a:custGeom>
          <a:avLst/>
          <a:gdLst/>
          <a:ahLst/>
          <a:cxnLst/>
          <a:rect l="0" t="0" r="0" b="0"/>
          <a:pathLst>
            <a:path>
              <a:moveTo>
                <a:pt x="3713665" y="0"/>
              </a:moveTo>
              <a:lnTo>
                <a:pt x="3713665" y="1849863"/>
              </a:lnTo>
              <a:lnTo>
                <a:pt x="0" y="1849863"/>
              </a:lnTo>
              <a:lnTo>
                <a:pt x="0" y="1977231"/>
              </a:lnTo>
            </a:path>
          </a:pathLst>
        </a:custGeom>
        <a:noFill/>
        <a:ln w="9525" cap="flat" cmpd="sng" algn="ctr">
          <a:solidFill>
            <a:srgbClr val="333399">
              <a:shade val="95000"/>
              <a:satMod val="105000"/>
            </a:srgb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59AFE38D-B9E8-437B-B57A-DF52F8D3C704}">
      <dsp:nvSpPr>
        <dsp:cNvPr id="0" name=""/>
        <dsp:cNvSpPr/>
      </dsp:nvSpPr>
      <dsp:spPr>
        <a:xfrm>
          <a:off x="3322135" y="592457"/>
          <a:ext cx="1996688" cy="767845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b="1" i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Rådmann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b="1" i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Laila E. Hjertø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b="1" i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72 44 17 12</a:t>
          </a:r>
          <a:endParaRPr lang="nb-NO" sz="1050" b="1" i="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322135" y="592457"/>
        <a:ext cx="1996688" cy="767845"/>
      </dsp:txXfrm>
    </dsp:sp>
    <dsp:sp modelId="{725A42AD-27AF-4E78-B2B4-C4ABA837B363}">
      <dsp:nvSpPr>
        <dsp:cNvPr id="0" name=""/>
        <dsp:cNvSpPr/>
      </dsp:nvSpPr>
      <dsp:spPr>
        <a:xfrm>
          <a:off x="3393447" y="663766"/>
          <a:ext cx="491813" cy="6557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D170E-5E22-4B39-9867-5237C575689B}">
      <dsp:nvSpPr>
        <dsp:cNvPr id="0" name=""/>
        <dsp:cNvSpPr/>
      </dsp:nvSpPr>
      <dsp:spPr>
        <a:xfrm>
          <a:off x="302" y="3337533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Oppvekst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Gunn A. Røstad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72 44 17 57</a:t>
          </a:r>
          <a:endParaRPr lang="nb-NO" sz="8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02" y="3337533"/>
        <a:ext cx="1213025" cy="606512"/>
      </dsp:txXfrm>
    </dsp:sp>
    <dsp:sp modelId="{789E9E05-66AA-43D6-93D8-FC3D3FF92D5E}">
      <dsp:nvSpPr>
        <dsp:cNvPr id="0" name=""/>
        <dsp:cNvSpPr/>
      </dsp:nvSpPr>
      <dsp:spPr>
        <a:xfrm>
          <a:off x="60953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6039C-53DD-455F-895F-E02E6AD7308D}">
      <dsp:nvSpPr>
        <dsp:cNvPr id="0" name=""/>
        <dsp:cNvSpPr/>
      </dsp:nvSpPr>
      <dsp:spPr>
        <a:xfrm>
          <a:off x="1468062" y="3337533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Helse og omsorg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Harald m. Hatle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72 44 17 07</a:t>
          </a:r>
          <a:endParaRPr lang="nb-NO" sz="8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468062" y="3337533"/>
        <a:ext cx="1213025" cy="606512"/>
      </dsp:txXfrm>
    </dsp:sp>
    <dsp:sp modelId="{A2E03012-306F-4311-953D-22F8729CA92C}">
      <dsp:nvSpPr>
        <dsp:cNvPr id="0" name=""/>
        <dsp:cNvSpPr/>
      </dsp:nvSpPr>
      <dsp:spPr>
        <a:xfrm>
          <a:off x="1528714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69FA2-D94B-483F-9267-25AED0D35640}">
      <dsp:nvSpPr>
        <dsp:cNvPr id="0" name=""/>
        <dsp:cNvSpPr/>
      </dsp:nvSpPr>
      <dsp:spPr>
        <a:xfrm>
          <a:off x="2935823" y="3337533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PLMB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Dag Robert Bjørshol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72 44 17 65</a:t>
          </a:r>
        </a:p>
      </dsp:txBody>
      <dsp:txXfrm>
        <a:off x="2935823" y="3337533"/>
        <a:ext cx="1213025" cy="606512"/>
      </dsp:txXfrm>
    </dsp:sp>
    <dsp:sp modelId="{E6D3137E-945D-45C2-B132-BE780C3107E6}">
      <dsp:nvSpPr>
        <dsp:cNvPr id="0" name=""/>
        <dsp:cNvSpPr/>
      </dsp:nvSpPr>
      <dsp:spPr>
        <a:xfrm>
          <a:off x="2996474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6270A-56D8-4CE0-9C4A-2D2396C6C2C7}">
      <dsp:nvSpPr>
        <dsp:cNvPr id="0" name=""/>
        <dsp:cNvSpPr/>
      </dsp:nvSpPr>
      <dsp:spPr>
        <a:xfrm>
          <a:off x="4403584" y="3337533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Kultur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Omar Pleym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72 44 19 69</a:t>
          </a:r>
          <a:endParaRPr lang="nb-NO" sz="800" kern="1200" dirty="0">
            <a:solidFill>
              <a:srgbClr val="FFC000"/>
            </a:solidFill>
            <a:latin typeface="Arial"/>
            <a:ea typeface="+mn-ea"/>
            <a:cs typeface="+mn-cs"/>
          </a:endParaRPr>
        </a:p>
      </dsp:txBody>
      <dsp:txXfrm>
        <a:off x="4403584" y="3337533"/>
        <a:ext cx="1213025" cy="606512"/>
      </dsp:txXfrm>
    </dsp:sp>
    <dsp:sp modelId="{C51EEFB1-35FD-449F-BEA4-B6E82138D0BF}">
      <dsp:nvSpPr>
        <dsp:cNvPr id="0" name=""/>
        <dsp:cNvSpPr/>
      </dsp:nvSpPr>
      <dsp:spPr>
        <a:xfrm>
          <a:off x="4464235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5FD6A-D852-497C-A847-602946F23C19}">
      <dsp:nvSpPr>
        <dsp:cNvPr id="0" name=""/>
        <dsp:cNvSpPr/>
      </dsp:nvSpPr>
      <dsp:spPr>
        <a:xfrm>
          <a:off x="5871345" y="3337533"/>
          <a:ext cx="1301551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Drift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Tor Magne Langø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72 44 17 06 </a:t>
          </a:r>
        </a:p>
      </dsp:txBody>
      <dsp:txXfrm>
        <a:off x="5871345" y="3337533"/>
        <a:ext cx="1301551" cy="606512"/>
      </dsp:txXfrm>
    </dsp:sp>
    <dsp:sp modelId="{1863E4CF-2BDC-4DB9-BA63-B5EBDB064161}">
      <dsp:nvSpPr>
        <dsp:cNvPr id="0" name=""/>
        <dsp:cNvSpPr/>
      </dsp:nvSpPr>
      <dsp:spPr>
        <a:xfrm>
          <a:off x="5976259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0101B-213A-44E4-8146-AAFFD5F27C9C}">
      <dsp:nvSpPr>
        <dsp:cNvPr id="0" name=""/>
        <dsp:cNvSpPr/>
      </dsp:nvSpPr>
      <dsp:spPr>
        <a:xfrm>
          <a:off x="7427632" y="3337533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VAR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Øivind Johansen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C000"/>
              </a:solidFill>
              <a:latin typeface="Arial"/>
              <a:ea typeface="+mn-ea"/>
              <a:cs typeface="+mn-cs"/>
            </a:rPr>
            <a:t>72 44 19 63</a:t>
          </a:r>
          <a:endParaRPr lang="nb-NO" sz="800" kern="1200" dirty="0">
            <a:solidFill>
              <a:srgbClr val="FFC000"/>
            </a:solidFill>
            <a:latin typeface="Arial"/>
            <a:ea typeface="+mn-ea"/>
            <a:cs typeface="+mn-cs"/>
          </a:endParaRPr>
        </a:p>
      </dsp:txBody>
      <dsp:txXfrm>
        <a:off x="7427632" y="3337533"/>
        <a:ext cx="1213025" cy="606512"/>
      </dsp:txXfrm>
    </dsp:sp>
    <dsp:sp modelId="{B4C544BC-3344-46D7-9D23-4D0B78E8D93D}">
      <dsp:nvSpPr>
        <dsp:cNvPr id="0" name=""/>
        <dsp:cNvSpPr/>
      </dsp:nvSpPr>
      <dsp:spPr>
        <a:xfrm>
          <a:off x="7488283" y="3398185"/>
          <a:ext cx="363907" cy="48521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F81B7-0AC7-43E9-88BC-CFEE086F04AC}">
      <dsp:nvSpPr>
        <dsp:cNvPr id="0" name=""/>
        <dsp:cNvSpPr/>
      </dsp:nvSpPr>
      <dsp:spPr>
        <a:xfrm>
          <a:off x="2994800" y="1671467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Kommunikasjon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Kjell R. Sæther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70 44 17 09</a:t>
          </a:r>
          <a:endParaRPr lang="nb-NO" sz="800" kern="1200" dirty="0">
            <a:solidFill>
              <a:srgbClr val="2D2D8A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sp:txBody>
      <dsp:txXfrm>
        <a:off x="2994800" y="1671467"/>
        <a:ext cx="1213025" cy="606512"/>
      </dsp:txXfrm>
    </dsp:sp>
    <dsp:sp modelId="{2154FC0E-9AD8-4C7A-879E-32CA5E4FF491}">
      <dsp:nvSpPr>
        <dsp:cNvPr id="0" name=""/>
        <dsp:cNvSpPr/>
      </dsp:nvSpPr>
      <dsp:spPr>
        <a:xfrm>
          <a:off x="3066109" y="1733424"/>
          <a:ext cx="363907" cy="485210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0C32D-1799-45A9-8014-36FB6AA06A88}">
      <dsp:nvSpPr>
        <dsp:cNvPr id="0" name=""/>
        <dsp:cNvSpPr/>
      </dsp:nvSpPr>
      <dsp:spPr>
        <a:xfrm>
          <a:off x="4463107" y="1671467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Kommune-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planlegger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Marit Aune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72 44 17 36</a:t>
          </a:r>
          <a:endParaRPr lang="nb-NO" sz="800" kern="1200" dirty="0">
            <a:solidFill>
              <a:srgbClr val="2D2D8A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sp:txBody>
      <dsp:txXfrm>
        <a:off x="4463107" y="1671467"/>
        <a:ext cx="1213025" cy="606512"/>
      </dsp:txXfrm>
    </dsp:sp>
    <dsp:sp modelId="{10582B22-D300-4AB1-910B-A7658A02ED4B}">
      <dsp:nvSpPr>
        <dsp:cNvPr id="0" name=""/>
        <dsp:cNvSpPr/>
      </dsp:nvSpPr>
      <dsp:spPr>
        <a:xfrm>
          <a:off x="4534412" y="1733424"/>
          <a:ext cx="363907" cy="48521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12B62-C466-48C2-8BB6-AA2E817B6BD6}">
      <dsp:nvSpPr>
        <dsp:cNvPr id="0" name=""/>
        <dsp:cNvSpPr/>
      </dsp:nvSpPr>
      <dsp:spPr>
        <a:xfrm>
          <a:off x="2966125" y="2458648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Personal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Line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Røkenes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72 44 17 53</a:t>
          </a:r>
          <a:endParaRPr lang="nb-NO" sz="800" kern="1200" dirty="0">
            <a:solidFill>
              <a:srgbClr val="2D2D8A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sp:txBody>
      <dsp:txXfrm>
        <a:off x="2966125" y="2458648"/>
        <a:ext cx="1213025" cy="606512"/>
      </dsp:txXfrm>
    </dsp:sp>
    <dsp:sp modelId="{ED58B944-4D84-4A6E-9CD2-6A288544126E}">
      <dsp:nvSpPr>
        <dsp:cNvPr id="0" name=""/>
        <dsp:cNvSpPr/>
      </dsp:nvSpPr>
      <dsp:spPr>
        <a:xfrm>
          <a:off x="3082442" y="2556034"/>
          <a:ext cx="453625" cy="460978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9111D-E14F-4272-9C5C-A82E7717C7B8}">
      <dsp:nvSpPr>
        <dsp:cNvPr id="0" name=""/>
        <dsp:cNvSpPr/>
      </dsp:nvSpPr>
      <dsp:spPr>
        <a:xfrm>
          <a:off x="4463095" y="2455882"/>
          <a:ext cx="1213025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Økonomi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May H. Lian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2D2D8A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72 44 19 67</a:t>
          </a:r>
          <a:endParaRPr lang="nb-NO" sz="800" kern="1200" dirty="0">
            <a:solidFill>
              <a:srgbClr val="2D2D8A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sp:txBody>
      <dsp:txXfrm>
        <a:off x="4463095" y="2455882"/>
        <a:ext cx="1213025" cy="606512"/>
      </dsp:txXfrm>
    </dsp:sp>
    <dsp:sp modelId="{08C73F65-473F-4FED-8513-7ABCC38BB41E}">
      <dsp:nvSpPr>
        <dsp:cNvPr id="0" name=""/>
        <dsp:cNvSpPr/>
      </dsp:nvSpPr>
      <dsp:spPr>
        <a:xfrm>
          <a:off x="4508498" y="2536937"/>
          <a:ext cx="363907" cy="48521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B92C2-062C-4642-A1F3-7021E1D2470D}">
      <dsp:nvSpPr>
        <dsp:cNvPr id="0" name=""/>
        <dsp:cNvSpPr/>
      </dsp:nvSpPr>
      <dsp:spPr>
        <a:xfrm>
          <a:off x="6031925" y="922139"/>
          <a:ext cx="2126833" cy="606512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25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Assisterende rådmann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Harald M. Hatle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72 44 17 07</a:t>
          </a:r>
          <a:endParaRPr lang="nb-NO" sz="8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031925" y="922139"/>
        <a:ext cx="2126833" cy="606512"/>
      </dsp:txXfrm>
    </dsp:sp>
    <dsp:sp modelId="{DF1E6CBD-5B8D-4173-9F9D-0D28734448D7}">
      <dsp:nvSpPr>
        <dsp:cNvPr id="0" name=""/>
        <dsp:cNvSpPr/>
      </dsp:nvSpPr>
      <dsp:spPr>
        <a:xfrm>
          <a:off x="6560144" y="949009"/>
          <a:ext cx="363907" cy="4852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C82A0-B958-4AC8-A2B8-D09F2A63F9E4}">
      <dsp:nvSpPr>
        <dsp:cNvPr id="0" name=""/>
        <dsp:cNvSpPr/>
      </dsp:nvSpPr>
      <dsp:spPr>
        <a:xfrm>
          <a:off x="10173802" y="2143784"/>
          <a:ext cx="177810" cy="54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84"/>
              </a:lnTo>
              <a:lnTo>
                <a:pt x="177810" y="545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98226-9DCC-4599-A443-98CA5F1D6BE1}">
      <dsp:nvSpPr>
        <dsp:cNvPr id="0" name=""/>
        <dsp:cNvSpPr/>
      </dsp:nvSpPr>
      <dsp:spPr>
        <a:xfrm>
          <a:off x="5623482" y="1302149"/>
          <a:ext cx="5024480" cy="24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67"/>
              </a:lnTo>
              <a:lnTo>
                <a:pt x="5024480" y="124467"/>
              </a:lnTo>
              <a:lnTo>
                <a:pt x="5024480" y="248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23828-F330-4532-B726-2C8837C1B852}">
      <dsp:nvSpPr>
        <dsp:cNvPr id="0" name=""/>
        <dsp:cNvSpPr/>
      </dsp:nvSpPr>
      <dsp:spPr>
        <a:xfrm>
          <a:off x="8739466" y="2143784"/>
          <a:ext cx="177810" cy="54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84"/>
              </a:lnTo>
              <a:lnTo>
                <a:pt x="177810" y="545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356AA-133C-4DE3-8152-D1FBAAA657C5}">
      <dsp:nvSpPr>
        <dsp:cNvPr id="0" name=""/>
        <dsp:cNvSpPr/>
      </dsp:nvSpPr>
      <dsp:spPr>
        <a:xfrm>
          <a:off x="5623482" y="1302149"/>
          <a:ext cx="3590144" cy="24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67"/>
              </a:lnTo>
              <a:lnTo>
                <a:pt x="3590144" y="124467"/>
              </a:lnTo>
              <a:lnTo>
                <a:pt x="3590144" y="248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A464-8E1A-414E-8AD2-0229ECA53F6F}">
      <dsp:nvSpPr>
        <dsp:cNvPr id="0" name=""/>
        <dsp:cNvSpPr/>
      </dsp:nvSpPr>
      <dsp:spPr>
        <a:xfrm>
          <a:off x="7305129" y="2143784"/>
          <a:ext cx="177810" cy="54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84"/>
              </a:lnTo>
              <a:lnTo>
                <a:pt x="177810" y="545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AD09E-29E6-439B-8709-2F5929AE0ADE}">
      <dsp:nvSpPr>
        <dsp:cNvPr id="0" name=""/>
        <dsp:cNvSpPr/>
      </dsp:nvSpPr>
      <dsp:spPr>
        <a:xfrm>
          <a:off x="5623482" y="1302149"/>
          <a:ext cx="2155807" cy="24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67"/>
              </a:lnTo>
              <a:lnTo>
                <a:pt x="2155807" y="124467"/>
              </a:lnTo>
              <a:lnTo>
                <a:pt x="2155807" y="248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CCCB4-7E0C-4B12-9155-78D09AAF6F31}">
      <dsp:nvSpPr>
        <dsp:cNvPr id="0" name=""/>
        <dsp:cNvSpPr/>
      </dsp:nvSpPr>
      <dsp:spPr>
        <a:xfrm>
          <a:off x="5862187" y="2143784"/>
          <a:ext cx="177810" cy="138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920"/>
              </a:lnTo>
              <a:lnTo>
                <a:pt x="177810" y="1386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C14F0-091D-4E5A-937D-4BC210E444F3}">
      <dsp:nvSpPr>
        <dsp:cNvPr id="0" name=""/>
        <dsp:cNvSpPr/>
      </dsp:nvSpPr>
      <dsp:spPr>
        <a:xfrm>
          <a:off x="5862187" y="2143784"/>
          <a:ext cx="186415" cy="54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84"/>
              </a:lnTo>
              <a:lnTo>
                <a:pt x="186415" y="545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13BD3-DD4A-4F85-B392-F1F0E60CFF59}">
      <dsp:nvSpPr>
        <dsp:cNvPr id="0" name=""/>
        <dsp:cNvSpPr/>
      </dsp:nvSpPr>
      <dsp:spPr>
        <a:xfrm>
          <a:off x="5623482" y="1302149"/>
          <a:ext cx="712865" cy="24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67"/>
              </a:lnTo>
              <a:lnTo>
                <a:pt x="712865" y="124467"/>
              </a:lnTo>
              <a:lnTo>
                <a:pt x="712865" y="248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CC653-0F23-4C76-87FB-FB08ADDC589B}">
      <dsp:nvSpPr>
        <dsp:cNvPr id="0" name=""/>
        <dsp:cNvSpPr/>
      </dsp:nvSpPr>
      <dsp:spPr>
        <a:xfrm>
          <a:off x="4427850" y="2143784"/>
          <a:ext cx="177810" cy="138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920"/>
              </a:lnTo>
              <a:lnTo>
                <a:pt x="177810" y="1386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0ABF4-144A-4356-9482-1900715F01DA}">
      <dsp:nvSpPr>
        <dsp:cNvPr id="0" name=""/>
        <dsp:cNvSpPr/>
      </dsp:nvSpPr>
      <dsp:spPr>
        <a:xfrm>
          <a:off x="4427850" y="2143784"/>
          <a:ext cx="177810" cy="54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84"/>
              </a:lnTo>
              <a:lnTo>
                <a:pt x="177810" y="545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B11E5-F15F-4C15-B9DE-5DB974EA5F99}">
      <dsp:nvSpPr>
        <dsp:cNvPr id="0" name=""/>
        <dsp:cNvSpPr/>
      </dsp:nvSpPr>
      <dsp:spPr>
        <a:xfrm>
          <a:off x="4902011" y="1302149"/>
          <a:ext cx="721471" cy="248934"/>
        </a:xfrm>
        <a:custGeom>
          <a:avLst/>
          <a:gdLst/>
          <a:ahLst/>
          <a:cxnLst/>
          <a:rect l="0" t="0" r="0" b="0"/>
          <a:pathLst>
            <a:path>
              <a:moveTo>
                <a:pt x="721471" y="0"/>
              </a:moveTo>
              <a:lnTo>
                <a:pt x="721471" y="124467"/>
              </a:lnTo>
              <a:lnTo>
                <a:pt x="0" y="124467"/>
              </a:lnTo>
              <a:lnTo>
                <a:pt x="0" y="248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891F0-91F7-4468-8BDD-5E580276A05E}">
      <dsp:nvSpPr>
        <dsp:cNvPr id="0" name=""/>
        <dsp:cNvSpPr/>
      </dsp:nvSpPr>
      <dsp:spPr>
        <a:xfrm>
          <a:off x="2993514" y="2143784"/>
          <a:ext cx="177810" cy="54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84"/>
              </a:lnTo>
              <a:lnTo>
                <a:pt x="177810" y="545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254E1-BB08-49A6-9E4D-869CB377335D}">
      <dsp:nvSpPr>
        <dsp:cNvPr id="0" name=""/>
        <dsp:cNvSpPr/>
      </dsp:nvSpPr>
      <dsp:spPr>
        <a:xfrm>
          <a:off x="3467675" y="1302149"/>
          <a:ext cx="2155807" cy="248934"/>
        </a:xfrm>
        <a:custGeom>
          <a:avLst/>
          <a:gdLst/>
          <a:ahLst/>
          <a:cxnLst/>
          <a:rect l="0" t="0" r="0" b="0"/>
          <a:pathLst>
            <a:path>
              <a:moveTo>
                <a:pt x="2155807" y="0"/>
              </a:moveTo>
              <a:lnTo>
                <a:pt x="2155807" y="124467"/>
              </a:lnTo>
              <a:lnTo>
                <a:pt x="0" y="124467"/>
              </a:lnTo>
              <a:lnTo>
                <a:pt x="0" y="248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33FA0-6590-4758-9767-A89E3089AE11}">
      <dsp:nvSpPr>
        <dsp:cNvPr id="0" name=""/>
        <dsp:cNvSpPr/>
      </dsp:nvSpPr>
      <dsp:spPr>
        <a:xfrm>
          <a:off x="1559177" y="2143784"/>
          <a:ext cx="177810" cy="138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920"/>
              </a:lnTo>
              <a:lnTo>
                <a:pt x="177810" y="1386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6D44D-5DC1-4E17-9FC9-1A8A044EF721}">
      <dsp:nvSpPr>
        <dsp:cNvPr id="0" name=""/>
        <dsp:cNvSpPr/>
      </dsp:nvSpPr>
      <dsp:spPr>
        <a:xfrm>
          <a:off x="1559177" y="2143784"/>
          <a:ext cx="177810" cy="54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84"/>
              </a:lnTo>
              <a:lnTo>
                <a:pt x="177810" y="545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D3930-43AF-47D9-9112-8182CBF64618}">
      <dsp:nvSpPr>
        <dsp:cNvPr id="0" name=""/>
        <dsp:cNvSpPr/>
      </dsp:nvSpPr>
      <dsp:spPr>
        <a:xfrm>
          <a:off x="2033338" y="1302149"/>
          <a:ext cx="3590144" cy="248934"/>
        </a:xfrm>
        <a:custGeom>
          <a:avLst/>
          <a:gdLst/>
          <a:ahLst/>
          <a:cxnLst/>
          <a:rect l="0" t="0" r="0" b="0"/>
          <a:pathLst>
            <a:path>
              <a:moveTo>
                <a:pt x="3590144" y="0"/>
              </a:moveTo>
              <a:lnTo>
                <a:pt x="3590144" y="124467"/>
              </a:lnTo>
              <a:lnTo>
                <a:pt x="0" y="124467"/>
              </a:lnTo>
              <a:lnTo>
                <a:pt x="0" y="248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27CB7-01FB-49EA-AC2E-E54725F9DD94}">
      <dsp:nvSpPr>
        <dsp:cNvPr id="0" name=""/>
        <dsp:cNvSpPr/>
      </dsp:nvSpPr>
      <dsp:spPr>
        <a:xfrm>
          <a:off x="124840" y="2143784"/>
          <a:ext cx="177810" cy="138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920"/>
              </a:lnTo>
              <a:lnTo>
                <a:pt x="177810" y="1386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20BD5-6FC5-4E66-B68D-F88C2C8462E0}">
      <dsp:nvSpPr>
        <dsp:cNvPr id="0" name=""/>
        <dsp:cNvSpPr/>
      </dsp:nvSpPr>
      <dsp:spPr>
        <a:xfrm>
          <a:off x="124840" y="2143784"/>
          <a:ext cx="177810" cy="54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84"/>
              </a:lnTo>
              <a:lnTo>
                <a:pt x="177810" y="545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EFCA-C759-4D8B-AA54-880B9D39A689}">
      <dsp:nvSpPr>
        <dsp:cNvPr id="0" name=""/>
        <dsp:cNvSpPr/>
      </dsp:nvSpPr>
      <dsp:spPr>
        <a:xfrm>
          <a:off x="599001" y="1302149"/>
          <a:ext cx="5024480" cy="248934"/>
        </a:xfrm>
        <a:custGeom>
          <a:avLst/>
          <a:gdLst/>
          <a:ahLst/>
          <a:cxnLst/>
          <a:rect l="0" t="0" r="0" b="0"/>
          <a:pathLst>
            <a:path>
              <a:moveTo>
                <a:pt x="5024480" y="0"/>
              </a:moveTo>
              <a:lnTo>
                <a:pt x="5024480" y="124467"/>
              </a:lnTo>
              <a:lnTo>
                <a:pt x="0" y="124467"/>
              </a:lnTo>
              <a:lnTo>
                <a:pt x="0" y="248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FE38D-B9E8-437B-B57A-DF52F8D3C704}">
      <dsp:nvSpPr>
        <dsp:cNvPr id="0" name=""/>
        <dsp:cNvSpPr/>
      </dsp:nvSpPr>
      <dsp:spPr>
        <a:xfrm>
          <a:off x="5030781" y="709448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Kommunalsjef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Gunn A. Røstad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72 44 17 57</a:t>
          </a:r>
          <a:endParaRPr lang="nb-NO" sz="800" kern="1200" dirty="0"/>
        </a:p>
      </dsp:txBody>
      <dsp:txXfrm>
        <a:off x="5030781" y="709448"/>
        <a:ext cx="1185402" cy="592701"/>
      </dsp:txXfrm>
    </dsp:sp>
    <dsp:sp modelId="{725A42AD-27AF-4E78-B2B4-C4ABA837B363}">
      <dsp:nvSpPr>
        <dsp:cNvPr id="0" name=""/>
        <dsp:cNvSpPr/>
      </dsp:nvSpPr>
      <dsp:spPr>
        <a:xfrm>
          <a:off x="5090051" y="768718"/>
          <a:ext cx="355620" cy="47416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D170E-5E22-4B39-9867-5237C575689B}">
      <dsp:nvSpPr>
        <dsp:cNvPr id="0" name=""/>
        <dsp:cNvSpPr/>
      </dsp:nvSpPr>
      <dsp:spPr>
        <a:xfrm>
          <a:off x="6300" y="1551083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smtClean="0"/>
            <a:t>Fillan krets</a:t>
          </a:r>
          <a:endParaRPr lang="nb-NO" sz="800" kern="1200" dirty="0"/>
        </a:p>
      </dsp:txBody>
      <dsp:txXfrm>
        <a:off x="6300" y="1551083"/>
        <a:ext cx="1185402" cy="592701"/>
      </dsp:txXfrm>
    </dsp:sp>
    <dsp:sp modelId="{789E9E05-66AA-43D6-93D8-FC3D3FF92D5E}">
      <dsp:nvSpPr>
        <dsp:cNvPr id="0" name=""/>
        <dsp:cNvSpPr/>
      </dsp:nvSpPr>
      <dsp:spPr>
        <a:xfrm>
          <a:off x="65570" y="1610353"/>
          <a:ext cx="355620" cy="47416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A703A-030B-40A9-A2CE-AF9C0469E3B0}">
      <dsp:nvSpPr>
        <dsp:cNvPr id="0" name=""/>
        <dsp:cNvSpPr/>
      </dsp:nvSpPr>
      <dsp:spPr>
        <a:xfrm>
          <a:off x="302651" y="2392719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Fillan skole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Rektor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Hege Østmark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72 44 17 85</a:t>
          </a:r>
        </a:p>
      </dsp:txBody>
      <dsp:txXfrm>
        <a:off x="302651" y="2392719"/>
        <a:ext cx="1185402" cy="592701"/>
      </dsp:txXfrm>
    </dsp:sp>
    <dsp:sp modelId="{57AD0F14-3955-4930-A68C-4C4585907028}">
      <dsp:nvSpPr>
        <dsp:cNvPr id="0" name=""/>
        <dsp:cNvSpPr/>
      </dsp:nvSpPr>
      <dsp:spPr>
        <a:xfrm>
          <a:off x="361921" y="2451989"/>
          <a:ext cx="355620" cy="474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11B29-141B-4124-87D4-2DD12C8E7578}">
      <dsp:nvSpPr>
        <dsp:cNvPr id="0" name=""/>
        <dsp:cNvSpPr/>
      </dsp:nvSpPr>
      <dsp:spPr>
        <a:xfrm>
          <a:off x="302651" y="3234354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Fillan barnehage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err="1" smtClean="0"/>
            <a:t>Kst</a:t>
          </a:r>
          <a:r>
            <a:rPr lang="nb-NO" sz="800" kern="1200" dirty="0" smtClean="0"/>
            <a:t> styrer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Stine M. Karlsen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72 44 18 25</a:t>
          </a:r>
          <a:endParaRPr lang="nb-NO" sz="800" kern="1200" dirty="0"/>
        </a:p>
      </dsp:txBody>
      <dsp:txXfrm>
        <a:off x="302651" y="3234354"/>
        <a:ext cx="1185402" cy="592701"/>
      </dsp:txXfrm>
    </dsp:sp>
    <dsp:sp modelId="{EB0701AB-3600-4A0C-8B1D-FF482EC52551}">
      <dsp:nvSpPr>
        <dsp:cNvPr id="0" name=""/>
        <dsp:cNvSpPr/>
      </dsp:nvSpPr>
      <dsp:spPr>
        <a:xfrm>
          <a:off x="361921" y="3293624"/>
          <a:ext cx="355620" cy="4741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6039C-53DD-455F-895F-E02E6AD7308D}">
      <dsp:nvSpPr>
        <dsp:cNvPr id="0" name=""/>
        <dsp:cNvSpPr/>
      </dsp:nvSpPr>
      <dsp:spPr>
        <a:xfrm>
          <a:off x="1440637" y="1551083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smtClean="0"/>
            <a:t>Strand oppvekstsenter</a:t>
          </a:r>
          <a:endParaRPr lang="nb-NO" sz="800" kern="1200" dirty="0"/>
        </a:p>
      </dsp:txBody>
      <dsp:txXfrm>
        <a:off x="1440637" y="1551083"/>
        <a:ext cx="1185402" cy="592701"/>
      </dsp:txXfrm>
    </dsp:sp>
    <dsp:sp modelId="{A2E03012-306F-4311-953D-22F8729CA92C}">
      <dsp:nvSpPr>
        <dsp:cNvPr id="0" name=""/>
        <dsp:cNvSpPr/>
      </dsp:nvSpPr>
      <dsp:spPr>
        <a:xfrm>
          <a:off x="1499907" y="1610353"/>
          <a:ext cx="355620" cy="47416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60549-422A-4994-8155-EEC668BB41D6}">
      <dsp:nvSpPr>
        <dsp:cNvPr id="0" name=""/>
        <dsp:cNvSpPr/>
      </dsp:nvSpPr>
      <dsp:spPr>
        <a:xfrm>
          <a:off x="1736987" y="2392719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Rektor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Bjørg V. Jakobsen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72 44 18 40</a:t>
          </a:r>
          <a:endParaRPr lang="nb-NO" sz="800" kern="1200" dirty="0"/>
        </a:p>
      </dsp:txBody>
      <dsp:txXfrm>
        <a:off x="1736987" y="2392719"/>
        <a:ext cx="1185402" cy="592701"/>
      </dsp:txXfrm>
    </dsp:sp>
    <dsp:sp modelId="{EB37E3CA-675B-486E-A7ED-A428C4E101C9}">
      <dsp:nvSpPr>
        <dsp:cNvPr id="0" name=""/>
        <dsp:cNvSpPr/>
      </dsp:nvSpPr>
      <dsp:spPr>
        <a:xfrm>
          <a:off x="1796258" y="2451989"/>
          <a:ext cx="355620" cy="47416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6CD22-42CB-44E5-978B-9BD7193229D4}">
      <dsp:nvSpPr>
        <dsp:cNvPr id="0" name=""/>
        <dsp:cNvSpPr/>
      </dsp:nvSpPr>
      <dsp:spPr>
        <a:xfrm>
          <a:off x="1736987" y="3234354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Styrer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Linda Postholm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72 44 18 46</a:t>
          </a:r>
          <a:endParaRPr lang="nb-NO" sz="800" kern="1200" dirty="0"/>
        </a:p>
      </dsp:txBody>
      <dsp:txXfrm>
        <a:off x="1736987" y="3234354"/>
        <a:ext cx="1185402" cy="592701"/>
      </dsp:txXfrm>
    </dsp:sp>
    <dsp:sp modelId="{BD2A5420-F61F-43FC-8270-02A5222A840D}">
      <dsp:nvSpPr>
        <dsp:cNvPr id="0" name=""/>
        <dsp:cNvSpPr/>
      </dsp:nvSpPr>
      <dsp:spPr>
        <a:xfrm>
          <a:off x="1796258" y="3293624"/>
          <a:ext cx="355620" cy="47416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69FA2-D94B-483F-9267-25AED0D35640}">
      <dsp:nvSpPr>
        <dsp:cNvPr id="0" name=""/>
        <dsp:cNvSpPr/>
      </dsp:nvSpPr>
      <dsp:spPr>
        <a:xfrm>
          <a:off x="2874973" y="1551083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smtClean="0"/>
            <a:t>Kvenvær oppvekstsenter</a:t>
          </a:r>
          <a:endParaRPr lang="nb-NO" sz="800" kern="1200" dirty="0" smtClean="0"/>
        </a:p>
      </dsp:txBody>
      <dsp:txXfrm>
        <a:off x="2874973" y="1551083"/>
        <a:ext cx="1185402" cy="592701"/>
      </dsp:txXfrm>
    </dsp:sp>
    <dsp:sp modelId="{E6D3137E-945D-45C2-B132-BE780C3107E6}">
      <dsp:nvSpPr>
        <dsp:cNvPr id="0" name=""/>
        <dsp:cNvSpPr/>
      </dsp:nvSpPr>
      <dsp:spPr>
        <a:xfrm>
          <a:off x="2934244" y="1610353"/>
          <a:ext cx="355620" cy="4741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297F9-D452-4F94-AF6E-83976B65BC39}">
      <dsp:nvSpPr>
        <dsp:cNvPr id="0" name=""/>
        <dsp:cNvSpPr/>
      </dsp:nvSpPr>
      <dsp:spPr>
        <a:xfrm>
          <a:off x="3171324" y="2392719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Enhetsleder Annette Lindroos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72 44 19 24</a:t>
          </a:r>
          <a:endParaRPr lang="nb-NO" sz="800" kern="1200" dirty="0"/>
        </a:p>
      </dsp:txBody>
      <dsp:txXfrm>
        <a:off x="3171324" y="2392719"/>
        <a:ext cx="1185402" cy="592701"/>
      </dsp:txXfrm>
    </dsp:sp>
    <dsp:sp modelId="{AE986802-3562-47A3-9222-6FEE56093AF8}">
      <dsp:nvSpPr>
        <dsp:cNvPr id="0" name=""/>
        <dsp:cNvSpPr/>
      </dsp:nvSpPr>
      <dsp:spPr>
        <a:xfrm>
          <a:off x="3230594" y="2451989"/>
          <a:ext cx="355620" cy="474160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6270A-56D8-4CE0-9C4A-2D2396C6C2C7}">
      <dsp:nvSpPr>
        <dsp:cNvPr id="0" name=""/>
        <dsp:cNvSpPr/>
      </dsp:nvSpPr>
      <dsp:spPr>
        <a:xfrm>
          <a:off x="4309310" y="1551083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smtClean="0"/>
            <a:t>Barman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smtClean="0"/>
            <a:t>oppvekstsenter</a:t>
          </a:r>
          <a:endParaRPr lang="nb-NO" sz="800" kern="1200" dirty="0"/>
        </a:p>
      </dsp:txBody>
      <dsp:txXfrm>
        <a:off x="4309310" y="1551083"/>
        <a:ext cx="1185402" cy="592701"/>
      </dsp:txXfrm>
    </dsp:sp>
    <dsp:sp modelId="{C51EEFB1-35FD-449F-BEA4-B6E82138D0BF}">
      <dsp:nvSpPr>
        <dsp:cNvPr id="0" name=""/>
        <dsp:cNvSpPr/>
      </dsp:nvSpPr>
      <dsp:spPr>
        <a:xfrm>
          <a:off x="4368580" y="1610353"/>
          <a:ext cx="355620" cy="47416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928AC-5C56-482B-834C-B7744D2C3CCF}">
      <dsp:nvSpPr>
        <dsp:cNvPr id="0" name=""/>
        <dsp:cNvSpPr/>
      </dsp:nvSpPr>
      <dsp:spPr>
        <a:xfrm>
          <a:off x="4605661" y="2392719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Rektor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Elin Sivertsen’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72 44 19 15</a:t>
          </a:r>
        </a:p>
      </dsp:txBody>
      <dsp:txXfrm>
        <a:off x="4605661" y="2392719"/>
        <a:ext cx="1185402" cy="592701"/>
      </dsp:txXfrm>
    </dsp:sp>
    <dsp:sp modelId="{1DC43D61-DDC0-4351-AC3D-D84E19BDA5E6}">
      <dsp:nvSpPr>
        <dsp:cNvPr id="0" name=""/>
        <dsp:cNvSpPr/>
      </dsp:nvSpPr>
      <dsp:spPr>
        <a:xfrm>
          <a:off x="4664931" y="2451989"/>
          <a:ext cx="355620" cy="474160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78908-41E7-4511-B7DA-23EC679124A0}">
      <dsp:nvSpPr>
        <dsp:cNvPr id="0" name=""/>
        <dsp:cNvSpPr/>
      </dsp:nvSpPr>
      <dsp:spPr>
        <a:xfrm>
          <a:off x="4605661" y="3234354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Styrer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Eva Braseth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72 44 19 16</a:t>
          </a:r>
          <a:endParaRPr lang="nb-NO" sz="800" kern="1200" dirty="0"/>
        </a:p>
      </dsp:txBody>
      <dsp:txXfrm>
        <a:off x="4605661" y="3234354"/>
        <a:ext cx="1185402" cy="592701"/>
      </dsp:txXfrm>
    </dsp:sp>
    <dsp:sp modelId="{83AA1C5E-42CD-411E-B508-4B957299CFE1}">
      <dsp:nvSpPr>
        <dsp:cNvPr id="0" name=""/>
        <dsp:cNvSpPr/>
      </dsp:nvSpPr>
      <dsp:spPr>
        <a:xfrm>
          <a:off x="4664931" y="3293624"/>
          <a:ext cx="355620" cy="4741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5FD6A-D852-497C-A847-602946F23C19}">
      <dsp:nvSpPr>
        <dsp:cNvPr id="0" name=""/>
        <dsp:cNvSpPr/>
      </dsp:nvSpPr>
      <dsp:spPr>
        <a:xfrm>
          <a:off x="5743647" y="1551083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smtClean="0"/>
            <a:t>Knarrlagsund oppvekstsenter</a:t>
          </a:r>
          <a:endParaRPr lang="nb-NO" sz="800" kern="1200" dirty="0"/>
        </a:p>
      </dsp:txBody>
      <dsp:txXfrm>
        <a:off x="5743647" y="1551083"/>
        <a:ext cx="1185402" cy="592701"/>
      </dsp:txXfrm>
    </dsp:sp>
    <dsp:sp modelId="{1863E4CF-2BDC-4DB9-BA63-B5EBDB064161}">
      <dsp:nvSpPr>
        <dsp:cNvPr id="0" name=""/>
        <dsp:cNvSpPr/>
      </dsp:nvSpPr>
      <dsp:spPr>
        <a:xfrm>
          <a:off x="5802917" y="1610353"/>
          <a:ext cx="355620" cy="474160"/>
        </a:xfrm>
        <a:prstGeom prst="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2000" r="-1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23064-112E-4680-B185-EC2427A833E7}">
      <dsp:nvSpPr>
        <dsp:cNvPr id="0" name=""/>
        <dsp:cNvSpPr/>
      </dsp:nvSpPr>
      <dsp:spPr>
        <a:xfrm>
          <a:off x="6048603" y="2392719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Rektor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Kenneth Nordgård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72 44 18 30</a:t>
          </a:r>
          <a:endParaRPr lang="nb-NO" sz="800" kern="1200" dirty="0"/>
        </a:p>
      </dsp:txBody>
      <dsp:txXfrm>
        <a:off x="6048603" y="2392719"/>
        <a:ext cx="1185402" cy="592701"/>
      </dsp:txXfrm>
    </dsp:sp>
    <dsp:sp modelId="{48126A8C-34CA-4FF9-B63D-433ED8E4157C}">
      <dsp:nvSpPr>
        <dsp:cNvPr id="0" name=""/>
        <dsp:cNvSpPr/>
      </dsp:nvSpPr>
      <dsp:spPr>
        <a:xfrm rot="5400000">
          <a:off x="6039997" y="2502051"/>
          <a:ext cx="491371" cy="374037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8313F-4094-4AD6-A3F9-8D920CE0C4D2}">
      <dsp:nvSpPr>
        <dsp:cNvPr id="0" name=""/>
        <dsp:cNvSpPr/>
      </dsp:nvSpPr>
      <dsp:spPr>
        <a:xfrm>
          <a:off x="6039997" y="3234354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Styrer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Laila Bye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72 44 18 31</a:t>
          </a:r>
          <a:endParaRPr lang="nb-NO" sz="800" kern="1200" dirty="0"/>
        </a:p>
      </dsp:txBody>
      <dsp:txXfrm>
        <a:off x="6039997" y="3234354"/>
        <a:ext cx="1185402" cy="592701"/>
      </dsp:txXfrm>
    </dsp:sp>
    <dsp:sp modelId="{34AB0403-4AAD-4092-9EE3-EC071A684D48}">
      <dsp:nvSpPr>
        <dsp:cNvPr id="0" name=""/>
        <dsp:cNvSpPr/>
      </dsp:nvSpPr>
      <dsp:spPr>
        <a:xfrm>
          <a:off x="6099267" y="3293624"/>
          <a:ext cx="355620" cy="474160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8D4C0-C84D-40EF-8433-24DEFCD65591}">
      <dsp:nvSpPr>
        <dsp:cNvPr id="0" name=""/>
        <dsp:cNvSpPr/>
      </dsp:nvSpPr>
      <dsp:spPr>
        <a:xfrm>
          <a:off x="7186589" y="1551083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err="1" smtClean="0"/>
            <a:t>Hemnskjela</a:t>
          </a:r>
          <a:endParaRPr lang="nb-NO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oppvekstsenter</a:t>
          </a:r>
          <a:endParaRPr lang="nb-NO" sz="800" kern="1200" dirty="0"/>
        </a:p>
      </dsp:txBody>
      <dsp:txXfrm>
        <a:off x="7186589" y="1551083"/>
        <a:ext cx="1185402" cy="592701"/>
      </dsp:txXfrm>
    </dsp:sp>
    <dsp:sp modelId="{DF4155FD-A6CE-46DB-BE8E-CE5CABF14803}">
      <dsp:nvSpPr>
        <dsp:cNvPr id="0" name=""/>
        <dsp:cNvSpPr/>
      </dsp:nvSpPr>
      <dsp:spPr>
        <a:xfrm>
          <a:off x="7245859" y="1610353"/>
          <a:ext cx="355620" cy="474160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F2530-4E0F-48BB-B8AD-01606536E38A}">
      <dsp:nvSpPr>
        <dsp:cNvPr id="0" name=""/>
        <dsp:cNvSpPr/>
      </dsp:nvSpPr>
      <dsp:spPr>
        <a:xfrm>
          <a:off x="7482939" y="2392719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Kst. Enhetsleder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Mona Elisabeth Eriksen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72 45 55 11</a:t>
          </a:r>
          <a:endParaRPr lang="nb-NO" sz="800" kern="1200" dirty="0"/>
        </a:p>
      </dsp:txBody>
      <dsp:txXfrm>
        <a:off x="7482939" y="2392719"/>
        <a:ext cx="1185402" cy="592701"/>
      </dsp:txXfrm>
    </dsp:sp>
    <dsp:sp modelId="{E13D0AFB-19AF-4C45-AF40-BA5DAB8CC20B}">
      <dsp:nvSpPr>
        <dsp:cNvPr id="0" name=""/>
        <dsp:cNvSpPr/>
      </dsp:nvSpPr>
      <dsp:spPr>
        <a:xfrm>
          <a:off x="7542209" y="2451989"/>
          <a:ext cx="355620" cy="474160"/>
        </a:xfrm>
        <a:prstGeom prst="rect">
          <a:avLst/>
        </a:prstGeom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0101B-213A-44E4-8146-AAFFD5F27C9C}">
      <dsp:nvSpPr>
        <dsp:cNvPr id="0" name=""/>
        <dsp:cNvSpPr/>
      </dsp:nvSpPr>
      <dsp:spPr>
        <a:xfrm>
          <a:off x="8620925" y="1551083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smtClean="0"/>
            <a:t>PP-tjenesten 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smtClean="0"/>
            <a:t>Sør-Fosen</a:t>
          </a:r>
          <a:endParaRPr lang="nb-NO" sz="800" kern="1200" dirty="0"/>
        </a:p>
      </dsp:txBody>
      <dsp:txXfrm>
        <a:off x="8620925" y="1551083"/>
        <a:ext cx="1185402" cy="592701"/>
      </dsp:txXfrm>
    </dsp:sp>
    <dsp:sp modelId="{B4C544BC-3344-46D7-9D23-4D0B78E8D93D}">
      <dsp:nvSpPr>
        <dsp:cNvPr id="0" name=""/>
        <dsp:cNvSpPr/>
      </dsp:nvSpPr>
      <dsp:spPr>
        <a:xfrm>
          <a:off x="8680196" y="1610353"/>
          <a:ext cx="355620" cy="474160"/>
        </a:xfrm>
        <a:prstGeom prst="rect">
          <a:avLst/>
        </a:prstGeom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C5E21-DE4D-469F-9D3C-6870CC7B5F00}">
      <dsp:nvSpPr>
        <dsp:cNvPr id="0" name=""/>
        <dsp:cNvSpPr/>
      </dsp:nvSpPr>
      <dsp:spPr>
        <a:xfrm>
          <a:off x="8917276" y="2392719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Enhetsleder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Lena Antonsen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72 44 17 74</a:t>
          </a:r>
          <a:endParaRPr lang="nb-NO" sz="800" kern="1200" dirty="0"/>
        </a:p>
      </dsp:txBody>
      <dsp:txXfrm>
        <a:off x="8917276" y="2392719"/>
        <a:ext cx="1185402" cy="592701"/>
      </dsp:txXfrm>
    </dsp:sp>
    <dsp:sp modelId="{D3998878-E6DD-4120-8D20-9A55DB897A75}">
      <dsp:nvSpPr>
        <dsp:cNvPr id="0" name=""/>
        <dsp:cNvSpPr/>
      </dsp:nvSpPr>
      <dsp:spPr>
        <a:xfrm>
          <a:off x="8976546" y="2451989"/>
          <a:ext cx="355620" cy="474160"/>
        </a:xfrm>
        <a:prstGeom prst="rect">
          <a:avLst/>
        </a:prstGeom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A5CE3-CAC1-44EA-A64D-4A9FDDCAAAF4}">
      <dsp:nvSpPr>
        <dsp:cNvPr id="0" name=""/>
        <dsp:cNvSpPr/>
      </dsp:nvSpPr>
      <dsp:spPr>
        <a:xfrm>
          <a:off x="10055262" y="1551083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Barnevern</a:t>
          </a:r>
          <a:endParaRPr lang="nb-NO" sz="800" kern="1200" dirty="0"/>
        </a:p>
      </dsp:txBody>
      <dsp:txXfrm>
        <a:off x="10055262" y="1551083"/>
        <a:ext cx="1185402" cy="592701"/>
      </dsp:txXfrm>
    </dsp:sp>
    <dsp:sp modelId="{CEDE0464-4EB0-4E2B-B651-7F6A7212103D}">
      <dsp:nvSpPr>
        <dsp:cNvPr id="0" name=""/>
        <dsp:cNvSpPr/>
      </dsp:nvSpPr>
      <dsp:spPr>
        <a:xfrm>
          <a:off x="10114532" y="1610353"/>
          <a:ext cx="355620" cy="474160"/>
        </a:xfrm>
        <a:prstGeom prst="rect">
          <a:avLst/>
        </a:prstGeom>
        <a:blipFill>
          <a:blip xmlns:r="http://schemas.openxmlformats.org/officeDocument/2006/relationships"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4810C-0283-416D-B5DF-B3BAD9D3E066}">
      <dsp:nvSpPr>
        <dsp:cNvPr id="0" name=""/>
        <dsp:cNvSpPr/>
      </dsp:nvSpPr>
      <dsp:spPr>
        <a:xfrm>
          <a:off x="10351613" y="2392719"/>
          <a:ext cx="1185402" cy="592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93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Enhetsleder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Mari Wedø Jektvik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72 46 51 30</a:t>
          </a:r>
          <a:endParaRPr lang="nb-NO" sz="800" kern="1200" dirty="0"/>
        </a:p>
      </dsp:txBody>
      <dsp:txXfrm>
        <a:off x="10351613" y="2392719"/>
        <a:ext cx="1185402" cy="592701"/>
      </dsp:txXfrm>
    </dsp:sp>
    <dsp:sp modelId="{5A096200-9D6E-429E-8597-CC72D6DF4723}">
      <dsp:nvSpPr>
        <dsp:cNvPr id="0" name=""/>
        <dsp:cNvSpPr/>
      </dsp:nvSpPr>
      <dsp:spPr>
        <a:xfrm>
          <a:off x="10410883" y="2451989"/>
          <a:ext cx="355620" cy="474160"/>
        </a:xfrm>
        <a:prstGeom prst="rect">
          <a:avLst/>
        </a:prstGeom>
        <a:blipFill>
          <a:blip xmlns:r="http://schemas.openxmlformats.org/officeDocument/2006/relationships"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BC50B-5806-4F40-88EE-D1611D184C7F}">
      <dsp:nvSpPr>
        <dsp:cNvPr id="0" name=""/>
        <dsp:cNvSpPr/>
      </dsp:nvSpPr>
      <dsp:spPr>
        <a:xfrm>
          <a:off x="5771658" y="1904999"/>
          <a:ext cx="5070262" cy="293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60"/>
              </a:lnTo>
              <a:lnTo>
                <a:pt x="5070262" y="146660"/>
              </a:lnTo>
              <a:lnTo>
                <a:pt x="5070262" y="2933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303C1-F8EF-409D-9DA3-0B68DB0AEC7B}">
      <dsp:nvSpPr>
        <dsp:cNvPr id="0" name=""/>
        <dsp:cNvSpPr/>
      </dsp:nvSpPr>
      <dsp:spPr>
        <a:xfrm>
          <a:off x="5771658" y="1904999"/>
          <a:ext cx="3380175" cy="293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60"/>
              </a:lnTo>
              <a:lnTo>
                <a:pt x="3380175" y="146660"/>
              </a:lnTo>
              <a:lnTo>
                <a:pt x="3380175" y="2933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13BD3-DD4A-4F85-B392-F1F0E60CFF59}">
      <dsp:nvSpPr>
        <dsp:cNvPr id="0" name=""/>
        <dsp:cNvSpPr/>
      </dsp:nvSpPr>
      <dsp:spPr>
        <a:xfrm>
          <a:off x="5771658" y="1904999"/>
          <a:ext cx="1690087" cy="293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60"/>
              </a:lnTo>
              <a:lnTo>
                <a:pt x="1690087" y="146660"/>
              </a:lnTo>
              <a:lnTo>
                <a:pt x="1690087" y="2933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B11E5-F15F-4C15-B9DE-5DB974EA5F99}">
      <dsp:nvSpPr>
        <dsp:cNvPr id="0" name=""/>
        <dsp:cNvSpPr/>
      </dsp:nvSpPr>
      <dsp:spPr>
        <a:xfrm>
          <a:off x="5725937" y="1904999"/>
          <a:ext cx="91440" cy="293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3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254E1-BB08-49A6-9E4D-869CB377335D}">
      <dsp:nvSpPr>
        <dsp:cNvPr id="0" name=""/>
        <dsp:cNvSpPr/>
      </dsp:nvSpPr>
      <dsp:spPr>
        <a:xfrm>
          <a:off x="4081570" y="1904999"/>
          <a:ext cx="1690087" cy="293320"/>
        </a:xfrm>
        <a:custGeom>
          <a:avLst/>
          <a:gdLst/>
          <a:ahLst/>
          <a:cxnLst/>
          <a:rect l="0" t="0" r="0" b="0"/>
          <a:pathLst>
            <a:path>
              <a:moveTo>
                <a:pt x="1690087" y="0"/>
              </a:moveTo>
              <a:lnTo>
                <a:pt x="1690087" y="146660"/>
              </a:lnTo>
              <a:lnTo>
                <a:pt x="0" y="146660"/>
              </a:lnTo>
              <a:lnTo>
                <a:pt x="0" y="2933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D3930-43AF-47D9-9112-8182CBF64618}">
      <dsp:nvSpPr>
        <dsp:cNvPr id="0" name=""/>
        <dsp:cNvSpPr/>
      </dsp:nvSpPr>
      <dsp:spPr>
        <a:xfrm>
          <a:off x="2391482" y="1904999"/>
          <a:ext cx="3380175" cy="293320"/>
        </a:xfrm>
        <a:custGeom>
          <a:avLst/>
          <a:gdLst/>
          <a:ahLst/>
          <a:cxnLst/>
          <a:rect l="0" t="0" r="0" b="0"/>
          <a:pathLst>
            <a:path>
              <a:moveTo>
                <a:pt x="3380175" y="0"/>
              </a:moveTo>
              <a:lnTo>
                <a:pt x="3380175" y="146660"/>
              </a:lnTo>
              <a:lnTo>
                <a:pt x="0" y="146660"/>
              </a:lnTo>
              <a:lnTo>
                <a:pt x="0" y="2933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EFCA-C759-4D8B-AA54-880B9D39A689}">
      <dsp:nvSpPr>
        <dsp:cNvPr id="0" name=""/>
        <dsp:cNvSpPr/>
      </dsp:nvSpPr>
      <dsp:spPr>
        <a:xfrm>
          <a:off x="701395" y="1904999"/>
          <a:ext cx="5070262" cy="293320"/>
        </a:xfrm>
        <a:custGeom>
          <a:avLst/>
          <a:gdLst/>
          <a:ahLst/>
          <a:cxnLst/>
          <a:rect l="0" t="0" r="0" b="0"/>
          <a:pathLst>
            <a:path>
              <a:moveTo>
                <a:pt x="5070262" y="0"/>
              </a:moveTo>
              <a:lnTo>
                <a:pt x="5070262" y="146660"/>
              </a:lnTo>
              <a:lnTo>
                <a:pt x="0" y="146660"/>
              </a:lnTo>
              <a:lnTo>
                <a:pt x="0" y="2933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FE38D-B9E8-437B-B57A-DF52F8D3C704}">
      <dsp:nvSpPr>
        <dsp:cNvPr id="0" name=""/>
        <dsp:cNvSpPr/>
      </dsp:nvSpPr>
      <dsp:spPr>
        <a:xfrm>
          <a:off x="4784437" y="1206616"/>
          <a:ext cx="1974441" cy="698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386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Kommunalsjef /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Ass. rådmann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Harald M. Hatle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72 44 17 07</a:t>
          </a:r>
          <a:endParaRPr lang="nb-NO" sz="900" kern="1200" dirty="0"/>
        </a:p>
      </dsp:txBody>
      <dsp:txXfrm>
        <a:off x="4784437" y="1206616"/>
        <a:ext cx="1974441" cy="698383"/>
      </dsp:txXfrm>
    </dsp:sp>
    <dsp:sp modelId="{725A42AD-27AF-4E78-B2B4-C4ABA837B363}">
      <dsp:nvSpPr>
        <dsp:cNvPr id="0" name=""/>
        <dsp:cNvSpPr/>
      </dsp:nvSpPr>
      <dsp:spPr>
        <a:xfrm>
          <a:off x="5143113" y="1276454"/>
          <a:ext cx="419029" cy="5587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1D170E-5E22-4B39-9867-5237C575689B}">
      <dsp:nvSpPr>
        <dsp:cNvPr id="0" name=""/>
        <dsp:cNvSpPr/>
      </dsp:nvSpPr>
      <dsp:spPr>
        <a:xfrm>
          <a:off x="3011" y="2198320"/>
          <a:ext cx="1396766" cy="698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386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Hitra Sykehjem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Anne Strøm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 dirty="0"/>
        </a:p>
      </dsp:txBody>
      <dsp:txXfrm>
        <a:off x="3011" y="2198320"/>
        <a:ext cx="1396766" cy="698383"/>
      </dsp:txXfrm>
    </dsp:sp>
    <dsp:sp modelId="{789E9E05-66AA-43D6-93D8-FC3D3FF92D5E}">
      <dsp:nvSpPr>
        <dsp:cNvPr id="0" name=""/>
        <dsp:cNvSpPr/>
      </dsp:nvSpPr>
      <dsp:spPr>
        <a:xfrm>
          <a:off x="72850" y="2268158"/>
          <a:ext cx="419029" cy="55870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56039C-53DD-455F-895F-E02E6AD7308D}">
      <dsp:nvSpPr>
        <dsp:cNvPr id="0" name=""/>
        <dsp:cNvSpPr/>
      </dsp:nvSpPr>
      <dsp:spPr>
        <a:xfrm>
          <a:off x="1693099" y="2198320"/>
          <a:ext cx="1396766" cy="698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386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Hjembasert omsorg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May-Britt Sollie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72 46  52 67</a:t>
          </a:r>
          <a:endParaRPr lang="nb-NO" sz="900" kern="1200" dirty="0"/>
        </a:p>
      </dsp:txBody>
      <dsp:txXfrm>
        <a:off x="1693099" y="2198320"/>
        <a:ext cx="1396766" cy="698383"/>
      </dsp:txXfrm>
    </dsp:sp>
    <dsp:sp modelId="{A2E03012-306F-4311-953D-22F8729CA92C}">
      <dsp:nvSpPr>
        <dsp:cNvPr id="0" name=""/>
        <dsp:cNvSpPr/>
      </dsp:nvSpPr>
      <dsp:spPr>
        <a:xfrm>
          <a:off x="1762937" y="2268158"/>
          <a:ext cx="419029" cy="5587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369FA2-D94B-483F-9267-25AED0D35640}">
      <dsp:nvSpPr>
        <dsp:cNvPr id="0" name=""/>
        <dsp:cNvSpPr/>
      </dsp:nvSpPr>
      <dsp:spPr>
        <a:xfrm>
          <a:off x="3383187" y="2198320"/>
          <a:ext cx="1396766" cy="698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386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TNF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Anne Marie Klingenberg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72 44 17 67</a:t>
          </a:r>
        </a:p>
      </dsp:txBody>
      <dsp:txXfrm>
        <a:off x="3383187" y="2198320"/>
        <a:ext cx="1396766" cy="698383"/>
      </dsp:txXfrm>
    </dsp:sp>
    <dsp:sp modelId="{E6D3137E-945D-45C2-B132-BE780C3107E6}">
      <dsp:nvSpPr>
        <dsp:cNvPr id="0" name=""/>
        <dsp:cNvSpPr/>
      </dsp:nvSpPr>
      <dsp:spPr>
        <a:xfrm>
          <a:off x="3453025" y="2268158"/>
          <a:ext cx="419029" cy="55870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A6270A-56D8-4CE0-9C4A-2D2396C6C2C7}">
      <dsp:nvSpPr>
        <dsp:cNvPr id="0" name=""/>
        <dsp:cNvSpPr/>
      </dsp:nvSpPr>
      <dsp:spPr>
        <a:xfrm>
          <a:off x="5073274" y="2198320"/>
          <a:ext cx="1396766" cy="698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386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Oppfølgings-tjenesten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Elin </a:t>
          </a:r>
          <a:r>
            <a:rPr lang="nb-NO" sz="900" kern="1200" dirty="0" err="1" smtClean="0"/>
            <a:t>Wahlvåg</a:t>
          </a:r>
          <a:endParaRPr lang="nb-N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911 62 201</a:t>
          </a:r>
          <a:endParaRPr lang="nb-NO" sz="900" kern="1200" dirty="0"/>
        </a:p>
      </dsp:txBody>
      <dsp:txXfrm>
        <a:off x="5073274" y="2198320"/>
        <a:ext cx="1396766" cy="698383"/>
      </dsp:txXfrm>
    </dsp:sp>
    <dsp:sp modelId="{C51EEFB1-35FD-449F-BEA4-B6E82138D0BF}">
      <dsp:nvSpPr>
        <dsp:cNvPr id="0" name=""/>
        <dsp:cNvSpPr/>
      </dsp:nvSpPr>
      <dsp:spPr>
        <a:xfrm>
          <a:off x="5143113" y="2268158"/>
          <a:ext cx="419029" cy="55870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E5FD6A-D852-497C-A847-602946F23C19}">
      <dsp:nvSpPr>
        <dsp:cNvPr id="0" name=""/>
        <dsp:cNvSpPr/>
      </dsp:nvSpPr>
      <dsp:spPr>
        <a:xfrm>
          <a:off x="6763362" y="2198320"/>
          <a:ext cx="1396766" cy="857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386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Helse, familie og rehabilitering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Hege Lie Rønningen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72 46 52 81</a:t>
          </a:r>
          <a:endParaRPr lang="nb-NO" sz="900" kern="1200" dirty="0"/>
        </a:p>
      </dsp:txBody>
      <dsp:txXfrm>
        <a:off x="6763362" y="2198320"/>
        <a:ext cx="1396766" cy="857028"/>
      </dsp:txXfrm>
    </dsp:sp>
    <dsp:sp modelId="{1863E4CF-2BDC-4DB9-BA63-B5EBDB064161}">
      <dsp:nvSpPr>
        <dsp:cNvPr id="0" name=""/>
        <dsp:cNvSpPr/>
      </dsp:nvSpPr>
      <dsp:spPr>
        <a:xfrm>
          <a:off x="6833200" y="2347481"/>
          <a:ext cx="419029" cy="558706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64DA90-FF25-4A73-BE20-249072C50CC0}">
      <dsp:nvSpPr>
        <dsp:cNvPr id="0" name=""/>
        <dsp:cNvSpPr/>
      </dsp:nvSpPr>
      <dsp:spPr>
        <a:xfrm>
          <a:off x="8453449" y="2198320"/>
          <a:ext cx="1396766" cy="698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386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NAV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Elin Reppe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975 99 311</a:t>
          </a:r>
          <a:endParaRPr lang="nb-NO" sz="900" kern="1200" dirty="0"/>
        </a:p>
      </dsp:txBody>
      <dsp:txXfrm>
        <a:off x="8453449" y="2198320"/>
        <a:ext cx="1396766" cy="698383"/>
      </dsp:txXfrm>
    </dsp:sp>
    <dsp:sp modelId="{8D12F896-4828-40C1-BAFC-CB3DD0FEB49E}">
      <dsp:nvSpPr>
        <dsp:cNvPr id="0" name=""/>
        <dsp:cNvSpPr/>
      </dsp:nvSpPr>
      <dsp:spPr>
        <a:xfrm>
          <a:off x="8523288" y="2268158"/>
          <a:ext cx="419029" cy="55870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374A8C-4E54-42D2-886E-E7B1F57FF08D}">
      <dsp:nvSpPr>
        <dsp:cNvPr id="0" name=""/>
        <dsp:cNvSpPr/>
      </dsp:nvSpPr>
      <dsp:spPr>
        <a:xfrm>
          <a:off x="10143537" y="2198320"/>
          <a:ext cx="1396766" cy="698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386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Forvaltning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Ann Merete Østmark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72 46 52 50</a:t>
          </a:r>
          <a:endParaRPr lang="nb-NO" sz="900" kern="1200" dirty="0"/>
        </a:p>
      </dsp:txBody>
      <dsp:txXfrm>
        <a:off x="10143537" y="2198320"/>
        <a:ext cx="1396766" cy="698383"/>
      </dsp:txXfrm>
    </dsp:sp>
    <dsp:sp modelId="{5137E3C6-9ECF-4A16-9022-B856BDDA9AE5}">
      <dsp:nvSpPr>
        <dsp:cNvPr id="0" name=""/>
        <dsp:cNvSpPr/>
      </dsp:nvSpPr>
      <dsp:spPr>
        <a:xfrm>
          <a:off x="10213375" y="2268158"/>
          <a:ext cx="419029" cy="558706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rganisasjonskart med bilder"/>
  <dgm:desc val="Brukes til å vise hierarkisk informasjon eller rapporteringsforhold i en organisasjon med tilhørende bilder. Hjelpefiguren og de hengende oppsettene for organisasjonskartet er tilgjengelige med dette oppsette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rganisasjonskart med bilder"/>
  <dgm:desc val="Brukes til å vise hierarkisk informasjon eller rapporteringsforhold i en organisasjon med tilhørende bilder. Hjelpefiguren og de hengende oppsettene for organisasjonskartet er tilgjengelige med dette oppsette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rganisasjonskart med bilder"/>
  <dgm:desc val="Brukes til å vise hierarkisk informasjon eller rapporteringsforhold i en organisasjon med tilhørende bilder. Hjelpefiguren og de hengende oppsettene for organisasjonskartet er tilgjengelige med dette oppsette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252B-1A1F-4803-A848-F9CD3F8BBCE2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D7D29-2EC0-4122-90BB-C29AD2FA8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50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D7D29-2EC0-4122-90BB-C29AD2FA86C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68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D7D29-2EC0-4122-90BB-C29AD2FA86C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81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D7D29-2EC0-4122-90BB-C29AD2FA86C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15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D7D29-2EC0-4122-90BB-C29AD2FA86C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095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41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50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63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9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255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72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92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56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6BC2-C8D9-4051-9823-C714CF65ECD6}" type="datetimeFigureOut">
              <a:rPr lang="nb-NO" smtClean="0"/>
              <a:t>15.01.2020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5899-69E4-460C-8A13-E4728937FE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88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microsoft.com/office/2007/relationships/hdphoto" Target="../media/hdphoto1.wdp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2.xml"/><Relationship Id="rId4" Type="http://schemas.microsoft.com/office/2007/relationships/hdphoto" Target="../media/hdphoto1.wdp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3.xml"/><Relationship Id="rId4" Type="http://schemas.microsoft.com/office/2007/relationships/hdphoto" Target="../media/hdphoto1.wdp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tra.kommune.no/" TargetMode="External"/><Relationship Id="rId13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hyperlink" Target="mailto:Postmottak@hitra.kommune.no" TargetMode="External"/><Relationship Id="rId12" Type="http://schemas.openxmlformats.org/officeDocument/2006/relationships/image" Target="../media/image2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://www.instagram.com/hitrakommune/" TargetMode="External"/><Relationship Id="rId5" Type="http://schemas.openxmlformats.org/officeDocument/2006/relationships/image" Target="../media/image5.jpeg"/><Relationship Id="rId15" Type="http://schemas.openxmlformats.org/officeDocument/2006/relationships/image" Target="../media/image48.png"/><Relationship Id="rId10" Type="http://schemas.openxmlformats.org/officeDocument/2006/relationships/hyperlink" Target="https://twitter.com/hitrakommune" TargetMode="External"/><Relationship Id="rId4" Type="http://schemas.microsoft.com/office/2007/relationships/hdphoto" Target="../media/hdphoto1.wdp"/><Relationship Id="rId9" Type="http://schemas.openxmlformats.org/officeDocument/2006/relationships/hyperlink" Target="http://www.facebook.com/Hitrakommune/" TargetMode="External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69868" y="439874"/>
            <a:ext cx="2773872" cy="660951"/>
          </a:xfrm>
        </p:spPr>
        <p:txBody>
          <a:bodyPr anchor="t" anchorCtr="0">
            <a:noAutofit/>
          </a:bodyPr>
          <a:lstStyle/>
          <a:p>
            <a:pPr algn="l"/>
            <a:r>
              <a:rPr lang="nb-NO" sz="2100" dirty="0" smtClean="0">
                <a:latin typeface="Apex New Book" panose="02010600040501010103" pitchFamily="50" charset="0"/>
                <a:ea typeface="Apex New Book" panose="02010600040501010103" pitchFamily="50" charset="0"/>
              </a:rPr>
              <a:t>Hitra </a:t>
            </a:r>
            <a:br>
              <a:rPr lang="nb-NO" sz="2100" dirty="0" smtClean="0">
                <a:latin typeface="Apex New Book" panose="02010600040501010103" pitchFamily="50" charset="0"/>
                <a:ea typeface="Apex New Book" panose="02010600040501010103" pitchFamily="50" charset="0"/>
              </a:rPr>
            </a:br>
            <a:r>
              <a:rPr lang="nb-NO" sz="2100" dirty="0" smtClean="0">
                <a:latin typeface="Apex New Light" panose="02010600040501010103" pitchFamily="50" charset="0"/>
                <a:ea typeface="Apex New Light" panose="02010600040501010103" pitchFamily="50" charset="0"/>
              </a:rPr>
              <a:t>kommune</a:t>
            </a:r>
            <a:endParaRPr lang="nb-NO" sz="2100" dirty="0">
              <a:latin typeface="Apex New Light" panose="02010600040501010103" pitchFamily="50" charset="0"/>
              <a:ea typeface="Apex New Light" panose="02010600040501010103" pitchFamily="50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13276" y="2346385"/>
            <a:ext cx="4920724" cy="3902669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10000"/>
              </a:lnSpc>
            </a:pPr>
            <a:endParaRPr lang="nb-NO" sz="3200" cap="all" spc="300" dirty="0" smtClean="0">
              <a:latin typeface="Apex New Medium" panose="02010600040501010103" pitchFamily="50" charset="0"/>
              <a:ea typeface="Apex New Medium" panose="02010600040501010103" pitchFamily="50" charset="0"/>
            </a:endParaRPr>
          </a:p>
          <a:p>
            <a:pPr algn="l">
              <a:lnSpc>
                <a:spcPct val="110000"/>
              </a:lnSpc>
            </a:pPr>
            <a:r>
              <a:rPr lang="nb-NO" sz="4600" cap="all" spc="300" dirty="0" smtClean="0">
                <a:latin typeface="Apex New Medium" panose="02010600040501010103" pitchFamily="50" charset="0"/>
                <a:ea typeface="Apex New Medium" panose="02010600040501010103" pitchFamily="50" charset="0"/>
              </a:rPr>
              <a:t>Organisasjonskart</a:t>
            </a:r>
          </a:p>
          <a:p>
            <a:pPr algn="l"/>
            <a:endParaRPr lang="nb-NO" cap="all" spc="300" dirty="0" smtClean="0">
              <a:latin typeface="Apex New Medium" panose="02010600040501010103" pitchFamily="50" charset="0"/>
              <a:ea typeface="Apex New Medium" panose="02010600040501010103" pitchFamily="50" charset="0"/>
            </a:endParaRPr>
          </a:p>
          <a:p>
            <a:pPr algn="l"/>
            <a:endParaRPr lang="nb-NO" cap="all" spc="300" dirty="0" smtClean="0">
              <a:latin typeface="Apex New Medium" panose="02010600040501010103" pitchFamily="50" charset="0"/>
              <a:ea typeface="Apex New Medium" panose="02010600040501010103" pitchFamily="50" charset="0"/>
            </a:endParaRPr>
          </a:p>
          <a:p>
            <a:pPr algn="l"/>
            <a:endParaRPr lang="nb-NO" cap="all" spc="300" dirty="0">
              <a:latin typeface="Apex New Medium" panose="02010600040501010103" pitchFamily="50" charset="0"/>
              <a:ea typeface="Apex New Medium" panose="02010600040501010103" pitchFamily="50" charset="0"/>
            </a:endParaRPr>
          </a:p>
          <a:p>
            <a:pPr algn="l"/>
            <a:r>
              <a:rPr lang="nb-NO" cap="all" spc="300" dirty="0" smtClean="0">
                <a:latin typeface="Apex New Medium" panose="02010600040501010103" pitchFamily="50" charset="0"/>
                <a:ea typeface="Apex New Medium" panose="02010600040501010103" pitchFamily="50" charset="0"/>
              </a:rPr>
              <a:t>Hitra kommunes </a:t>
            </a:r>
          </a:p>
          <a:p>
            <a:pPr algn="l"/>
            <a:r>
              <a:rPr lang="nb-NO" cap="all" spc="300" dirty="0" smtClean="0">
                <a:latin typeface="Apex New Medium" panose="02010600040501010103" pitchFamily="50" charset="0"/>
                <a:ea typeface="Apex New Medium" panose="02010600040501010103" pitchFamily="50" charset="0"/>
              </a:rPr>
              <a:t>organisasjon</a:t>
            </a:r>
          </a:p>
          <a:p>
            <a:pPr algn="l"/>
            <a:endParaRPr lang="nb-NO" sz="2000" spc="300" dirty="0" smtClean="0">
              <a:latin typeface="Apex New Book" panose="02010600040501010103" pitchFamily="50" charset="0"/>
              <a:ea typeface="Apex New Book" panose="02010600040501010103" pitchFamily="50" charset="0"/>
            </a:endParaRPr>
          </a:p>
          <a:p>
            <a:pPr algn="l"/>
            <a:r>
              <a:rPr lang="nb-NO" sz="2000" spc="300" dirty="0" smtClean="0">
                <a:latin typeface="Apex New Book" panose="02010600040501010103" pitchFamily="50" charset="0"/>
                <a:ea typeface="Apex New Book" panose="02010600040501010103" pitchFamily="50" charset="0"/>
              </a:rPr>
              <a:t>Hitra</a:t>
            </a:r>
          </a:p>
          <a:p>
            <a:pPr algn="l"/>
            <a:r>
              <a:rPr lang="nb-NO" sz="2000" spc="300" dirty="0" smtClean="0">
                <a:latin typeface="Apex New Book" panose="02010600040501010103" pitchFamily="50" charset="0"/>
                <a:ea typeface="Apex New Book" panose="02010600040501010103" pitchFamily="50" charset="0"/>
              </a:rPr>
              <a:t>Januar 2020</a:t>
            </a:r>
            <a:endParaRPr lang="nb-NO" sz="2000" spc="300" dirty="0">
              <a:latin typeface="Apex New Book" panose="02010600040501010103" pitchFamily="50" charset="0"/>
              <a:ea typeface="Apex New Book" panose="02010600040501010103" pitchFamily="50" charset="0"/>
            </a:endParaRPr>
          </a:p>
          <a:p>
            <a:pPr algn="l"/>
            <a:endParaRPr lang="nb-NO" sz="1800" spc="300" dirty="0">
              <a:latin typeface="Apex New Book" panose="02010600040501010103" pitchFamily="50" charset="0"/>
              <a:ea typeface="Apex New Book" panose="02010600040501010103" pitchFamily="50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6" y="439874"/>
            <a:ext cx="556591" cy="66095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471885" y="6444342"/>
            <a:ext cx="375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/>
                </a:solidFill>
              </a:rPr>
              <a:t>Foto: Stein O. Sivertsen / Vindfang AS</a:t>
            </a:r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387" y="216523"/>
            <a:ext cx="1729302" cy="88430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0"/>
            <a:ext cx="12194493" cy="2956088"/>
            <a:chOff x="0" y="0"/>
            <a:chExt cx="12194493" cy="2956088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" t="1" r="265" b="78477"/>
            <a:stretch/>
          </p:blipFill>
          <p:spPr>
            <a:xfrm>
              <a:off x="5223780" y="0"/>
              <a:ext cx="6840000" cy="1476000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" t="1" r="265" b="78477"/>
            <a:stretch/>
          </p:blipFill>
          <p:spPr>
            <a:xfrm>
              <a:off x="0" y="0"/>
              <a:ext cx="6840000" cy="1476000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" t="1" r="91997" b="78477"/>
            <a:stretch/>
          </p:blipFill>
          <p:spPr>
            <a:xfrm>
              <a:off x="11645853" y="0"/>
              <a:ext cx="548640" cy="1476000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176" y="1459798"/>
              <a:ext cx="558317" cy="1496290"/>
            </a:xfrm>
            <a:prstGeom prst="rect">
              <a:avLst/>
            </a:prstGeom>
          </p:spPr>
        </p:pic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latin typeface="Apex New Medium" panose="02010600040501010103" pitchFamily="50" charset="0"/>
                <a:ea typeface="Apex New Medium" panose="02010600040501010103" pitchFamily="50" charset="0"/>
              </a:rPr>
              <a:t>Hitra kommune </a:t>
            </a:r>
            <a:r>
              <a:rPr lang="nb-NO" sz="3200" dirty="0" smtClean="0">
                <a:latin typeface="Apex New Medium" panose="02010600040501010103" pitchFamily="50" charset="0"/>
                <a:ea typeface="Apex New Medium" panose="02010600040501010103" pitchFamily="50" charset="0"/>
              </a:rPr>
              <a:t>- Ledergruppa</a:t>
            </a:r>
            <a:endParaRPr lang="nb-NO" sz="5400" dirty="0">
              <a:latin typeface="Apex New Medium" panose="02010600040501010103" pitchFamily="50" charset="0"/>
              <a:ea typeface="Apex New Medium" panose="02010600040501010103" pitchFamily="50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3115" y="5210356"/>
            <a:ext cx="2592738" cy="1325832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09487152"/>
              </p:ext>
            </p:extLst>
          </p:nvPr>
        </p:nvGraphicFramePr>
        <p:xfrm>
          <a:off x="251520" y="1268760"/>
          <a:ext cx="86409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kstSylinder 11"/>
          <p:cNvSpPr txBox="1"/>
          <p:nvPr/>
        </p:nvSpPr>
        <p:spPr>
          <a:xfrm>
            <a:off x="5508104" y="5445224"/>
            <a:ext cx="2518638" cy="26161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Enheter direkte underlagt rådmannen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289550" y="5445224"/>
            <a:ext cx="2170787" cy="25391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Kommunalsjefer / leder for sektor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950933" y="3589555"/>
            <a:ext cx="1531189" cy="25391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 / støttefunksjoner</a:t>
            </a:r>
          </a:p>
        </p:txBody>
      </p:sp>
      <p:sp>
        <p:nvSpPr>
          <p:cNvPr id="15" name="Rektangel 14"/>
          <p:cNvSpPr/>
          <p:nvPr/>
        </p:nvSpPr>
        <p:spPr bwMode="auto">
          <a:xfrm>
            <a:off x="827584" y="2852936"/>
            <a:ext cx="5328592" cy="151216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179512" y="4450173"/>
            <a:ext cx="4304708" cy="142362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Rektangel 16"/>
          <p:cNvSpPr/>
          <p:nvPr/>
        </p:nvSpPr>
        <p:spPr bwMode="auto">
          <a:xfrm>
            <a:off x="4659780" y="4450172"/>
            <a:ext cx="4304708" cy="142362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0"/>
            <a:ext cx="12194493" cy="2956088"/>
            <a:chOff x="0" y="0"/>
            <a:chExt cx="12194493" cy="2956088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" t="1" r="265" b="78477"/>
            <a:stretch/>
          </p:blipFill>
          <p:spPr>
            <a:xfrm>
              <a:off x="5223780" y="0"/>
              <a:ext cx="6840000" cy="1476000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" t="1" r="265" b="78477"/>
            <a:stretch/>
          </p:blipFill>
          <p:spPr>
            <a:xfrm>
              <a:off x="0" y="0"/>
              <a:ext cx="6840000" cy="1476000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" t="1" r="91997" b="78477"/>
            <a:stretch/>
          </p:blipFill>
          <p:spPr>
            <a:xfrm>
              <a:off x="11645853" y="0"/>
              <a:ext cx="548640" cy="1476000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176" y="1459798"/>
              <a:ext cx="558317" cy="1496290"/>
            </a:xfrm>
            <a:prstGeom prst="rect">
              <a:avLst/>
            </a:prstGeom>
          </p:spPr>
        </p:pic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pex New Medium" panose="02010600040501010103" pitchFamily="50" charset="0"/>
                <a:ea typeface="Apex New Medium" panose="02010600040501010103" pitchFamily="50" charset="0"/>
              </a:rPr>
              <a:t>Oppvekst </a:t>
            </a:r>
            <a:r>
              <a:rPr lang="nb-NO" sz="3200" dirty="0" smtClean="0">
                <a:latin typeface="Apex New Medium" panose="02010600040501010103" pitchFamily="50" charset="0"/>
                <a:ea typeface="Apex New Medium" panose="02010600040501010103" pitchFamily="50" charset="0"/>
              </a:rPr>
              <a:t>fra 01.01.2020</a:t>
            </a:r>
            <a:endParaRPr lang="nb-NO" sz="5400" dirty="0">
              <a:latin typeface="Apex New Medium" panose="02010600040501010103" pitchFamily="50" charset="0"/>
              <a:ea typeface="Apex New Medium" panose="02010600040501010103" pitchFamily="50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3115" y="5210356"/>
            <a:ext cx="2592738" cy="1325832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12423129"/>
              </p:ext>
            </p:extLst>
          </p:nvPr>
        </p:nvGraphicFramePr>
        <p:xfrm>
          <a:off x="251520" y="1340768"/>
          <a:ext cx="1154331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864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-51370"/>
            <a:ext cx="12194493" cy="2956088"/>
            <a:chOff x="0" y="0"/>
            <a:chExt cx="12194493" cy="2956088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" t="1" r="265" b="78477"/>
            <a:stretch/>
          </p:blipFill>
          <p:spPr>
            <a:xfrm>
              <a:off x="5223780" y="0"/>
              <a:ext cx="6840000" cy="1476000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" t="1" r="265" b="78477"/>
            <a:stretch/>
          </p:blipFill>
          <p:spPr>
            <a:xfrm>
              <a:off x="0" y="0"/>
              <a:ext cx="6840000" cy="1476000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" t="1" r="91997" b="78477"/>
            <a:stretch/>
          </p:blipFill>
          <p:spPr>
            <a:xfrm>
              <a:off x="11645853" y="0"/>
              <a:ext cx="548640" cy="1476000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176" y="1459798"/>
              <a:ext cx="558317" cy="1496290"/>
            </a:xfrm>
            <a:prstGeom prst="rect">
              <a:avLst/>
            </a:prstGeom>
          </p:spPr>
        </p:pic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pex New Medium" panose="02010600040501010103" pitchFamily="50" charset="0"/>
                <a:ea typeface="Apex New Medium" panose="02010600040501010103" pitchFamily="50" charset="0"/>
              </a:rPr>
              <a:t>Helse og omsorg</a:t>
            </a:r>
            <a:endParaRPr lang="nb-NO" sz="5400" dirty="0">
              <a:latin typeface="Apex New Medium" panose="02010600040501010103" pitchFamily="50" charset="0"/>
              <a:ea typeface="Apex New Medium" panose="02010600040501010103" pitchFamily="50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3115" y="5210356"/>
            <a:ext cx="2592738" cy="1325832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05269567"/>
              </p:ext>
            </p:extLst>
          </p:nvPr>
        </p:nvGraphicFramePr>
        <p:xfrm>
          <a:off x="251520" y="687977"/>
          <a:ext cx="11543316" cy="426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ktangel 2"/>
          <p:cNvSpPr/>
          <p:nvPr/>
        </p:nvSpPr>
        <p:spPr>
          <a:xfrm>
            <a:off x="571511" y="4488277"/>
            <a:ext cx="88312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Området har ansvar for Pleie og omsorg, Helsetjenester</a:t>
            </a:r>
            <a:r>
              <a:rPr lang="nb-NO" sz="2800" dirty="0" smtClean="0"/>
              <a:t>, </a:t>
            </a:r>
            <a:r>
              <a:rPr lang="nb-NO" sz="2800" dirty="0"/>
              <a:t>Nedsatt funksjonsevne og </a:t>
            </a:r>
            <a:r>
              <a:rPr lang="nb-NO" sz="2800" dirty="0" smtClean="0"/>
              <a:t>oppfølgingstjenesten</a:t>
            </a:r>
            <a:r>
              <a:rPr lang="nb-NO" sz="2800" dirty="0"/>
              <a:t>. 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Leder </a:t>
            </a:r>
            <a:r>
              <a:rPr lang="nb-NO" sz="2800" dirty="0"/>
              <a:t>for sektoren er kommunalsjef </a:t>
            </a:r>
            <a:r>
              <a:rPr lang="nb-NO" sz="2800" i="1" dirty="0"/>
              <a:t>Harald M. </a:t>
            </a:r>
            <a:r>
              <a:rPr lang="nb-NO" sz="2800" i="1" dirty="0" err="1"/>
              <a:t>Hatle</a:t>
            </a:r>
            <a:r>
              <a:rPr lang="nb-NO" sz="2800" i="1" dirty="0"/>
              <a:t>.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88664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0"/>
            <a:ext cx="12194493" cy="2956088"/>
            <a:chOff x="0" y="0"/>
            <a:chExt cx="12194493" cy="2956088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" t="1" r="265" b="78477"/>
            <a:stretch/>
          </p:blipFill>
          <p:spPr>
            <a:xfrm>
              <a:off x="5223780" y="0"/>
              <a:ext cx="6840000" cy="1476000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" t="1" r="265" b="78477"/>
            <a:stretch/>
          </p:blipFill>
          <p:spPr>
            <a:xfrm>
              <a:off x="0" y="0"/>
              <a:ext cx="6840000" cy="1476000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" t="1" r="91997" b="78477"/>
            <a:stretch/>
          </p:blipFill>
          <p:spPr>
            <a:xfrm>
              <a:off x="11645853" y="0"/>
              <a:ext cx="548640" cy="1476000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176" y="1459798"/>
              <a:ext cx="558317" cy="1496290"/>
            </a:xfrm>
            <a:prstGeom prst="rect">
              <a:avLst/>
            </a:prstGeom>
          </p:spPr>
        </p:pic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12017"/>
            <a:ext cx="10515600" cy="1325563"/>
          </a:xfrm>
        </p:spPr>
        <p:txBody>
          <a:bodyPr/>
          <a:lstStyle/>
          <a:p>
            <a:r>
              <a:rPr lang="nb-NO" b="1" dirty="0" smtClean="0"/>
              <a:t>Kontaktinformasjon</a:t>
            </a:r>
            <a:endParaRPr lang="nb-NO" b="1" dirty="0">
              <a:latin typeface="Apex New Medium" panose="02010600040501010103" pitchFamily="50" charset="0"/>
              <a:ea typeface="Apex New Medium" panose="02010600040501010103" pitchFamily="50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Telefon: 		72 44 17 00</a:t>
            </a:r>
          </a:p>
          <a:p>
            <a:r>
              <a:rPr lang="nb-NO" sz="3200" dirty="0" smtClean="0"/>
              <a:t>E-post:		</a:t>
            </a:r>
            <a:r>
              <a:rPr lang="nb-NO" sz="3200" dirty="0" smtClean="0">
                <a:hlinkClick r:id="rId7"/>
              </a:rPr>
              <a:t>Postmottak@hitra.kommune.no</a:t>
            </a:r>
            <a:endParaRPr lang="nb-NO" sz="3200" dirty="0" smtClean="0"/>
          </a:p>
          <a:p>
            <a:r>
              <a:rPr lang="nb-NO" sz="3200" dirty="0" smtClean="0"/>
              <a:t>Nettside:		</a:t>
            </a:r>
            <a:r>
              <a:rPr lang="nb-NO" sz="3200" dirty="0" smtClean="0">
                <a:hlinkClick r:id="rId8"/>
              </a:rPr>
              <a:t>hitra.kommune.no</a:t>
            </a:r>
            <a:r>
              <a:rPr lang="nb-NO" sz="3200" dirty="0" smtClean="0"/>
              <a:t> </a:t>
            </a:r>
          </a:p>
          <a:p>
            <a:r>
              <a:rPr lang="nb-NO" sz="3200" dirty="0" err="1" smtClean="0"/>
              <a:t>Facebook</a:t>
            </a:r>
            <a:r>
              <a:rPr lang="nb-NO" sz="3200" dirty="0"/>
              <a:t>:	</a:t>
            </a:r>
            <a:r>
              <a:rPr lang="nb-NO" sz="3200" dirty="0" smtClean="0">
                <a:hlinkClick r:id="rId9"/>
              </a:rPr>
              <a:t>facebook.com/Hitrakommune/</a:t>
            </a:r>
            <a:r>
              <a:rPr lang="nb-NO" sz="3200" dirty="0" smtClean="0"/>
              <a:t> </a:t>
            </a:r>
          </a:p>
          <a:p>
            <a:r>
              <a:rPr lang="nb-NO" sz="3200" dirty="0" err="1" smtClean="0"/>
              <a:t>Twitter</a:t>
            </a:r>
            <a:r>
              <a:rPr lang="nb-NO" sz="3200" dirty="0" smtClean="0"/>
              <a:t>:		</a:t>
            </a:r>
            <a:r>
              <a:rPr lang="nb-NO" sz="3200" dirty="0" smtClean="0">
                <a:hlinkClick r:id="rId10"/>
              </a:rPr>
              <a:t>twitter.com/hitrakommune</a:t>
            </a:r>
            <a:endParaRPr lang="nb-NO" sz="3200" dirty="0" smtClean="0"/>
          </a:p>
          <a:p>
            <a:r>
              <a:rPr lang="nb-NO" sz="3200" dirty="0" err="1" smtClean="0"/>
              <a:t>Instagram</a:t>
            </a:r>
            <a:r>
              <a:rPr lang="nb-NO" sz="3200" dirty="0"/>
              <a:t>:	</a:t>
            </a:r>
            <a:r>
              <a:rPr lang="nb-NO" sz="3200" dirty="0" smtClean="0">
                <a:hlinkClick r:id="rId11"/>
              </a:rPr>
              <a:t>instagram.com/hitrakommune/</a:t>
            </a:r>
            <a:r>
              <a:rPr lang="nb-NO" sz="3200" dirty="0" smtClean="0"/>
              <a:t> 	</a:t>
            </a:r>
            <a:endParaRPr lang="nb-NO" sz="32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53115" y="5210356"/>
            <a:ext cx="2592738" cy="132583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4570" y="616352"/>
            <a:ext cx="649112" cy="64911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97830" y="621322"/>
            <a:ext cx="658429" cy="658429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28559" y="625980"/>
            <a:ext cx="649112" cy="64911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8861" y="621321"/>
            <a:ext cx="987645" cy="658430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82941" y="616352"/>
            <a:ext cx="649112" cy="6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 [Skrivebeskyttet]" id="{1F5088FB-BBB5-44D9-93AC-5EF35787666E}" vid="{58C8801D-25B5-43C8-B0F8-4B3269F8C0E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</Template>
  <TotalTime>997</TotalTime>
  <Words>396</Words>
  <Application>Microsoft Office PowerPoint</Application>
  <PresentationFormat>Widescreen</PresentationFormat>
  <Paragraphs>143</Paragraphs>
  <Slides>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2" baseType="lpstr">
      <vt:lpstr>Apex New Light</vt:lpstr>
      <vt:lpstr>Calibri Light</vt:lpstr>
      <vt:lpstr>Arial</vt:lpstr>
      <vt:lpstr>Apex New Medium</vt:lpstr>
      <vt:lpstr>Calibri</vt:lpstr>
      <vt:lpstr>Apex New Book</vt:lpstr>
      <vt:lpstr>Office-tema</vt:lpstr>
      <vt:lpstr>Hitra  kommune</vt:lpstr>
      <vt:lpstr>Hitra kommune - Ledergruppa</vt:lpstr>
      <vt:lpstr>Oppvekst fra 01.01.2020</vt:lpstr>
      <vt:lpstr>Helse og omsorg</vt:lpstr>
      <vt:lpstr>Kontaktinformasjon</vt:lpstr>
    </vt:vector>
  </TitlesOfParts>
  <Company>Hitra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Hitra  kommune</dc:title>
  <dc:creator>Synnøve Aukan</dc:creator>
  <cp:lastModifiedBy>Merete Lian</cp:lastModifiedBy>
  <cp:revision>99</cp:revision>
  <dcterms:created xsi:type="dcterms:W3CDTF">2019-02-26T11:36:23Z</dcterms:created>
  <dcterms:modified xsi:type="dcterms:W3CDTF">2020-01-15T09:57:14Z</dcterms:modified>
</cp:coreProperties>
</file>