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C23E11-3D6E-4442-B3DF-BA041CDDF687}" type="doc">
      <dgm:prSet loTypeId="urn:microsoft.com/office/officeart/2005/8/layout/orgChart1" loCatId="hierarchy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437631E5-DF3A-4019-91F0-1B35BE2E7291}">
      <dgm:prSet phldrT="[Tekst]" custT="1"/>
      <dgm:spPr/>
      <dgm:t>
        <a:bodyPr/>
        <a:lstStyle/>
        <a:p>
          <a:r>
            <a:rPr lang="nb-NO" sz="1400" dirty="0" smtClean="0"/>
            <a:t>Seksjonsleder</a:t>
          </a:r>
        </a:p>
        <a:p>
          <a:r>
            <a:rPr lang="nb-NO" sz="1200" dirty="0" smtClean="0"/>
            <a:t>(administrativ stilling)</a:t>
          </a:r>
          <a:endParaRPr lang="nb-NO" sz="1200" dirty="0"/>
        </a:p>
      </dgm:t>
    </dgm:pt>
    <dgm:pt modelId="{9DB06F6C-7873-4EBE-A388-CC017CD5526C}" type="parTrans" cxnId="{4DB97BAD-EB9A-491C-8709-C8D274AB026D}">
      <dgm:prSet/>
      <dgm:spPr/>
      <dgm:t>
        <a:bodyPr/>
        <a:lstStyle/>
        <a:p>
          <a:endParaRPr lang="nb-NO"/>
        </a:p>
      </dgm:t>
    </dgm:pt>
    <dgm:pt modelId="{F074B064-D3C4-426A-84BB-19FF31B29D4C}" type="sibTrans" cxnId="{4DB97BAD-EB9A-491C-8709-C8D274AB026D}">
      <dgm:prSet/>
      <dgm:spPr/>
      <dgm:t>
        <a:bodyPr/>
        <a:lstStyle/>
        <a:p>
          <a:endParaRPr lang="nb-NO"/>
        </a:p>
      </dgm:t>
    </dgm:pt>
    <dgm:pt modelId="{576D4FEB-552A-4BEB-8321-031E1E2271AB}" type="asst">
      <dgm:prSet phldrT="[Tekst]" custT="1"/>
      <dgm:spPr/>
      <dgm:t>
        <a:bodyPr/>
        <a:lstStyle/>
        <a:p>
          <a:r>
            <a:rPr lang="nb-NO" sz="1400" dirty="0" smtClean="0"/>
            <a:t>Arkivleder</a:t>
          </a:r>
        </a:p>
        <a:p>
          <a:r>
            <a:rPr lang="nb-NO" sz="1200" dirty="0" smtClean="0"/>
            <a:t>(fagleder)</a:t>
          </a:r>
          <a:endParaRPr lang="nb-NO" sz="1200" dirty="0"/>
        </a:p>
      </dgm:t>
    </dgm:pt>
    <dgm:pt modelId="{BF3FCF04-3D25-421B-A0FC-48D352AE74E2}" type="parTrans" cxnId="{FB09DF0A-9E9B-4E2E-AFF4-20EFE9CEDAC6}">
      <dgm:prSet/>
      <dgm:spPr/>
      <dgm:t>
        <a:bodyPr/>
        <a:lstStyle/>
        <a:p>
          <a:endParaRPr lang="nb-NO"/>
        </a:p>
      </dgm:t>
    </dgm:pt>
    <dgm:pt modelId="{D7D69518-17DF-4F8D-AF8F-A131F8926ED1}" type="sibTrans" cxnId="{FB09DF0A-9E9B-4E2E-AFF4-20EFE9CEDAC6}">
      <dgm:prSet/>
      <dgm:spPr/>
      <dgm:t>
        <a:bodyPr/>
        <a:lstStyle/>
        <a:p>
          <a:endParaRPr lang="nb-NO"/>
        </a:p>
      </dgm:t>
    </dgm:pt>
    <dgm:pt modelId="{F9897580-32FE-48B9-85CF-42B745252A73}">
      <dgm:prSet phldrT="[Tekst]" custT="1"/>
      <dgm:spPr/>
      <dgm:t>
        <a:bodyPr/>
        <a:lstStyle/>
        <a:p>
          <a:r>
            <a:rPr lang="nb-NO" sz="1400" dirty="0" smtClean="0"/>
            <a:t>Team</a:t>
          </a:r>
        </a:p>
        <a:p>
          <a:r>
            <a:rPr lang="nb-NO" sz="1400" dirty="0" smtClean="0"/>
            <a:t>SSS, OK , KFBS</a:t>
          </a:r>
          <a:endParaRPr lang="nb-NO" sz="1400" dirty="0" smtClean="0"/>
        </a:p>
      </dgm:t>
    </dgm:pt>
    <dgm:pt modelId="{872C6D1D-0CAF-420F-B9FA-11FEAECC8313}" type="parTrans" cxnId="{3B990F98-B36B-4E56-B80B-1007ADAE180F}">
      <dgm:prSet/>
      <dgm:spPr/>
      <dgm:t>
        <a:bodyPr/>
        <a:lstStyle/>
        <a:p>
          <a:endParaRPr lang="nb-NO"/>
        </a:p>
      </dgm:t>
    </dgm:pt>
    <dgm:pt modelId="{74D6A536-0E73-4259-8CC6-120829751991}" type="sibTrans" cxnId="{3B990F98-B36B-4E56-B80B-1007ADAE180F}">
      <dgm:prSet/>
      <dgm:spPr/>
      <dgm:t>
        <a:bodyPr/>
        <a:lstStyle/>
        <a:p>
          <a:endParaRPr lang="nb-NO"/>
        </a:p>
      </dgm:t>
    </dgm:pt>
    <dgm:pt modelId="{9A4B0714-27A3-473A-8156-568C22A4987C}">
      <dgm:prSet phldrT="[Tekst]" custT="1"/>
      <dgm:spPr/>
      <dgm:t>
        <a:bodyPr/>
        <a:lstStyle/>
        <a:p>
          <a:r>
            <a:rPr lang="nb-NO" sz="1400" dirty="0" smtClean="0"/>
            <a:t>Team</a:t>
          </a:r>
        </a:p>
        <a:p>
          <a:r>
            <a:rPr lang="nb-NO" sz="1400" dirty="0" smtClean="0"/>
            <a:t>MP/NE</a:t>
          </a:r>
          <a:endParaRPr lang="nb-NO" sz="1400" dirty="0" smtClean="0"/>
        </a:p>
      </dgm:t>
    </dgm:pt>
    <dgm:pt modelId="{9EF0ABE6-CB82-4D6C-9B8B-38C2752665DC}" type="parTrans" cxnId="{2AEFF031-EB2B-44C6-8556-D38C18DA75E6}">
      <dgm:prSet/>
      <dgm:spPr/>
      <dgm:t>
        <a:bodyPr/>
        <a:lstStyle/>
        <a:p>
          <a:endParaRPr lang="nb-NO"/>
        </a:p>
      </dgm:t>
    </dgm:pt>
    <dgm:pt modelId="{D8534C00-4225-403D-92E1-DA291C0A196F}" type="sibTrans" cxnId="{2AEFF031-EB2B-44C6-8556-D38C18DA75E6}">
      <dgm:prSet/>
      <dgm:spPr/>
      <dgm:t>
        <a:bodyPr/>
        <a:lstStyle/>
        <a:p>
          <a:endParaRPr lang="nb-NO"/>
        </a:p>
      </dgm:t>
    </dgm:pt>
    <dgm:pt modelId="{5005DD62-2EBB-4C97-818B-B695F302D5C0}">
      <dgm:prSet phldrT="[Tekst]" custT="1"/>
      <dgm:spPr/>
      <dgm:t>
        <a:bodyPr/>
        <a:lstStyle/>
        <a:p>
          <a:r>
            <a:rPr lang="nb-NO" sz="1400" dirty="0" smtClean="0"/>
            <a:t>Team</a:t>
          </a:r>
        </a:p>
        <a:p>
          <a:r>
            <a:rPr lang="nb-NO" sz="1400" dirty="0" smtClean="0"/>
            <a:t>HSO</a:t>
          </a:r>
          <a:endParaRPr lang="nb-NO" sz="1400" dirty="0" smtClean="0"/>
        </a:p>
      </dgm:t>
    </dgm:pt>
    <dgm:pt modelId="{24DD68C6-A4E0-471E-A253-1FA690F833AE}" type="parTrans" cxnId="{8DE0C46A-2442-448C-9C64-16B2F5459D49}">
      <dgm:prSet/>
      <dgm:spPr/>
      <dgm:t>
        <a:bodyPr/>
        <a:lstStyle/>
        <a:p>
          <a:endParaRPr lang="nb-NO"/>
        </a:p>
      </dgm:t>
    </dgm:pt>
    <dgm:pt modelId="{8BFAE5BF-91D8-488F-BDD4-47C22724D9F1}" type="sibTrans" cxnId="{8DE0C46A-2442-448C-9C64-16B2F5459D49}">
      <dgm:prSet/>
      <dgm:spPr/>
      <dgm:t>
        <a:bodyPr/>
        <a:lstStyle/>
        <a:p>
          <a:endParaRPr lang="nb-NO"/>
        </a:p>
      </dgm:t>
    </dgm:pt>
    <dgm:pt modelId="{17B1D8C0-1BB2-40B0-92DD-933DA1C24F48}" type="asst">
      <dgm:prSet custT="1"/>
      <dgm:spPr/>
      <dgm:t>
        <a:bodyPr/>
        <a:lstStyle/>
        <a:p>
          <a:r>
            <a:rPr lang="nb-NO" sz="1400" dirty="0" smtClean="0"/>
            <a:t>Systemadministrator</a:t>
          </a:r>
        </a:p>
        <a:p>
          <a:r>
            <a:rPr lang="nb-NO" sz="1200" dirty="0" smtClean="0"/>
            <a:t>(digitale </a:t>
          </a:r>
          <a:r>
            <a:rPr lang="nb-NO" sz="1200" dirty="0" smtClean="0"/>
            <a:t>løsninger, </a:t>
          </a:r>
          <a:r>
            <a:rPr lang="nb-NO" sz="1200" dirty="0" smtClean="0"/>
            <a:t>tilganger, integrasjoner)</a:t>
          </a:r>
          <a:endParaRPr lang="nb-NO" sz="1200" dirty="0"/>
        </a:p>
      </dgm:t>
    </dgm:pt>
    <dgm:pt modelId="{B012241D-AB15-4394-BDAA-C262E29E377D}" type="parTrans" cxnId="{DBD99F20-8C96-4074-9A93-E02104EFD8C6}">
      <dgm:prSet/>
      <dgm:spPr/>
      <dgm:t>
        <a:bodyPr/>
        <a:lstStyle/>
        <a:p>
          <a:endParaRPr lang="nb-NO"/>
        </a:p>
      </dgm:t>
    </dgm:pt>
    <dgm:pt modelId="{E2F1FADC-F592-4FA9-862E-4D738D1EDF8D}" type="sibTrans" cxnId="{DBD99F20-8C96-4074-9A93-E02104EFD8C6}">
      <dgm:prSet/>
      <dgm:spPr/>
      <dgm:t>
        <a:bodyPr/>
        <a:lstStyle/>
        <a:p>
          <a:endParaRPr lang="nb-NO"/>
        </a:p>
      </dgm:t>
    </dgm:pt>
    <dgm:pt modelId="{73E8656C-675C-4653-949B-CA0E8CA7553F}">
      <dgm:prSet custT="1"/>
      <dgm:spPr/>
      <dgm:t>
        <a:bodyPr/>
        <a:lstStyle/>
        <a:p>
          <a:r>
            <a:rPr lang="nb-NO" sz="1400" dirty="0" smtClean="0"/>
            <a:t>Arkivfaglige prosjekter</a:t>
          </a:r>
        </a:p>
        <a:p>
          <a:r>
            <a:rPr lang="nb-NO" sz="1200" dirty="0" smtClean="0"/>
            <a:t>Prosjektmedarbeider</a:t>
          </a:r>
          <a:endParaRPr lang="nb-NO" sz="1200" dirty="0"/>
        </a:p>
      </dgm:t>
    </dgm:pt>
    <dgm:pt modelId="{F55D91D3-34CE-4B08-ADE8-DB80DBAC4FC6}" type="parTrans" cxnId="{1ED28335-F3C9-4C86-92E5-267C5C0CADA9}">
      <dgm:prSet/>
      <dgm:spPr/>
      <dgm:t>
        <a:bodyPr/>
        <a:lstStyle/>
        <a:p>
          <a:endParaRPr lang="nb-NO"/>
        </a:p>
      </dgm:t>
    </dgm:pt>
    <dgm:pt modelId="{8E4A8270-F920-439E-AEC6-23E971BB3E45}" type="sibTrans" cxnId="{1ED28335-F3C9-4C86-92E5-267C5C0CADA9}">
      <dgm:prSet/>
      <dgm:spPr/>
      <dgm:t>
        <a:bodyPr/>
        <a:lstStyle/>
        <a:p>
          <a:endParaRPr lang="nb-NO"/>
        </a:p>
      </dgm:t>
    </dgm:pt>
    <dgm:pt modelId="{4D0967DE-DE45-4F16-BD9F-9CB95095FB55}" type="pres">
      <dgm:prSet presAssocID="{84C23E11-3D6E-4442-B3DF-BA041CDDF68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nb-NO"/>
        </a:p>
      </dgm:t>
    </dgm:pt>
    <dgm:pt modelId="{AEE69589-E291-475B-9821-E1B6521C93E4}" type="pres">
      <dgm:prSet presAssocID="{437631E5-DF3A-4019-91F0-1B35BE2E7291}" presName="hierRoot1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1860B636-8C7F-4C95-87EA-13BD08E44626}" type="pres">
      <dgm:prSet presAssocID="{437631E5-DF3A-4019-91F0-1B35BE2E7291}" presName="rootComposite1" presStyleCnt="0"/>
      <dgm:spPr/>
      <dgm:t>
        <a:bodyPr/>
        <a:lstStyle/>
        <a:p>
          <a:endParaRPr lang="nb-NO"/>
        </a:p>
      </dgm:t>
    </dgm:pt>
    <dgm:pt modelId="{F442C428-5E01-4F3C-B7DC-FEA444EF4579}" type="pres">
      <dgm:prSet presAssocID="{437631E5-DF3A-4019-91F0-1B35BE2E729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AEBACABB-71B0-4793-92C1-731E1972A916}" type="pres">
      <dgm:prSet presAssocID="{437631E5-DF3A-4019-91F0-1B35BE2E7291}" presName="rootConnector1" presStyleLbl="node1" presStyleIdx="0" presStyleCnt="0"/>
      <dgm:spPr/>
      <dgm:t>
        <a:bodyPr/>
        <a:lstStyle/>
        <a:p>
          <a:endParaRPr lang="nb-NO"/>
        </a:p>
      </dgm:t>
    </dgm:pt>
    <dgm:pt modelId="{18229039-D3F8-4B4C-B8CB-C231A569A253}" type="pres">
      <dgm:prSet presAssocID="{437631E5-DF3A-4019-91F0-1B35BE2E7291}" presName="hierChild2" presStyleCnt="0"/>
      <dgm:spPr/>
      <dgm:t>
        <a:bodyPr/>
        <a:lstStyle/>
        <a:p>
          <a:endParaRPr lang="nb-NO"/>
        </a:p>
      </dgm:t>
    </dgm:pt>
    <dgm:pt modelId="{A4C3E7D4-4F91-4152-A6E0-7611164FBCE1}" type="pres">
      <dgm:prSet presAssocID="{872C6D1D-0CAF-420F-B9FA-11FEAECC8313}" presName="Name37" presStyleLbl="parChTrans1D2" presStyleIdx="0" presStyleCnt="6"/>
      <dgm:spPr/>
      <dgm:t>
        <a:bodyPr/>
        <a:lstStyle/>
        <a:p>
          <a:endParaRPr lang="nb-NO"/>
        </a:p>
      </dgm:t>
    </dgm:pt>
    <dgm:pt modelId="{21149177-55C3-45FD-A8A1-6640813AAEA4}" type="pres">
      <dgm:prSet presAssocID="{F9897580-32FE-48B9-85CF-42B745252A73}" presName="hierRoot2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233C008F-DCC6-4E5C-82A2-9D4D9FCE26BF}" type="pres">
      <dgm:prSet presAssocID="{F9897580-32FE-48B9-85CF-42B745252A73}" presName="rootComposite" presStyleCnt="0"/>
      <dgm:spPr/>
      <dgm:t>
        <a:bodyPr/>
        <a:lstStyle/>
        <a:p>
          <a:endParaRPr lang="nb-NO"/>
        </a:p>
      </dgm:t>
    </dgm:pt>
    <dgm:pt modelId="{891D168F-0D5D-448F-8094-C2C7A0BB6ECD}" type="pres">
      <dgm:prSet presAssocID="{F9897580-32FE-48B9-85CF-42B745252A73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41A923C1-6B4A-46DB-9CB6-B37E057BD82B}" type="pres">
      <dgm:prSet presAssocID="{F9897580-32FE-48B9-85CF-42B745252A73}" presName="rootConnector" presStyleLbl="node2" presStyleIdx="0" presStyleCnt="4"/>
      <dgm:spPr/>
      <dgm:t>
        <a:bodyPr/>
        <a:lstStyle/>
        <a:p>
          <a:endParaRPr lang="nb-NO"/>
        </a:p>
      </dgm:t>
    </dgm:pt>
    <dgm:pt modelId="{38506A7D-C3C7-476D-A858-674328B07674}" type="pres">
      <dgm:prSet presAssocID="{F9897580-32FE-48B9-85CF-42B745252A73}" presName="hierChild4" presStyleCnt="0"/>
      <dgm:spPr/>
      <dgm:t>
        <a:bodyPr/>
        <a:lstStyle/>
        <a:p>
          <a:endParaRPr lang="nb-NO"/>
        </a:p>
      </dgm:t>
    </dgm:pt>
    <dgm:pt modelId="{C8A68844-7CD0-4B16-8029-60686D5E0702}" type="pres">
      <dgm:prSet presAssocID="{F9897580-32FE-48B9-85CF-42B745252A73}" presName="hierChild5" presStyleCnt="0"/>
      <dgm:spPr/>
      <dgm:t>
        <a:bodyPr/>
        <a:lstStyle/>
        <a:p>
          <a:endParaRPr lang="nb-NO"/>
        </a:p>
      </dgm:t>
    </dgm:pt>
    <dgm:pt modelId="{B50CE071-1CB9-445E-86DF-F45AC06EC354}" type="pres">
      <dgm:prSet presAssocID="{9EF0ABE6-CB82-4D6C-9B8B-38C2752665DC}" presName="Name37" presStyleLbl="parChTrans1D2" presStyleIdx="1" presStyleCnt="6"/>
      <dgm:spPr/>
      <dgm:t>
        <a:bodyPr/>
        <a:lstStyle/>
        <a:p>
          <a:endParaRPr lang="nb-NO"/>
        </a:p>
      </dgm:t>
    </dgm:pt>
    <dgm:pt modelId="{93CD80D7-A386-400D-85D0-69CD691C4D60}" type="pres">
      <dgm:prSet presAssocID="{9A4B0714-27A3-473A-8156-568C22A4987C}" presName="hierRoot2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666A4AB5-6C89-46FE-9271-CCE51FC2CFCB}" type="pres">
      <dgm:prSet presAssocID="{9A4B0714-27A3-473A-8156-568C22A4987C}" presName="rootComposite" presStyleCnt="0"/>
      <dgm:spPr/>
      <dgm:t>
        <a:bodyPr/>
        <a:lstStyle/>
        <a:p>
          <a:endParaRPr lang="nb-NO"/>
        </a:p>
      </dgm:t>
    </dgm:pt>
    <dgm:pt modelId="{433A5D4A-E30A-49F9-A4A0-D3D287D60B60}" type="pres">
      <dgm:prSet presAssocID="{9A4B0714-27A3-473A-8156-568C22A4987C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79C4B4B7-CECB-4A42-9813-F52963A69578}" type="pres">
      <dgm:prSet presAssocID="{9A4B0714-27A3-473A-8156-568C22A4987C}" presName="rootConnector" presStyleLbl="node2" presStyleIdx="1" presStyleCnt="4"/>
      <dgm:spPr/>
      <dgm:t>
        <a:bodyPr/>
        <a:lstStyle/>
        <a:p>
          <a:endParaRPr lang="nb-NO"/>
        </a:p>
      </dgm:t>
    </dgm:pt>
    <dgm:pt modelId="{F55ADEC3-4288-4B15-AB59-D2030BFBE0E6}" type="pres">
      <dgm:prSet presAssocID="{9A4B0714-27A3-473A-8156-568C22A4987C}" presName="hierChild4" presStyleCnt="0"/>
      <dgm:spPr/>
      <dgm:t>
        <a:bodyPr/>
        <a:lstStyle/>
        <a:p>
          <a:endParaRPr lang="nb-NO"/>
        </a:p>
      </dgm:t>
    </dgm:pt>
    <dgm:pt modelId="{C5FC29C1-92EE-4B4F-A442-B186FCCADAD2}" type="pres">
      <dgm:prSet presAssocID="{9A4B0714-27A3-473A-8156-568C22A4987C}" presName="hierChild5" presStyleCnt="0"/>
      <dgm:spPr/>
      <dgm:t>
        <a:bodyPr/>
        <a:lstStyle/>
        <a:p>
          <a:endParaRPr lang="nb-NO"/>
        </a:p>
      </dgm:t>
    </dgm:pt>
    <dgm:pt modelId="{E5B321C7-336B-4CF0-A481-4EB81B29DEF0}" type="pres">
      <dgm:prSet presAssocID="{24DD68C6-A4E0-471E-A253-1FA690F833AE}" presName="Name37" presStyleLbl="parChTrans1D2" presStyleIdx="2" presStyleCnt="6"/>
      <dgm:spPr/>
      <dgm:t>
        <a:bodyPr/>
        <a:lstStyle/>
        <a:p>
          <a:endParaRPr lang="nb-NO"/>
        </a:p>
      </dgm:t>
    </dgm:pt>
    <dgm:pt modelId="{6042BF40-A2F3-4DA7-A895-E42E56475607}" type="pres">
      <dgm:prSet presAssocID="{5005DD62-2EBB-4C97-818B-B695F302D5C0}" presName="hierRoot2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232B1EFA-412D-4D61-ACC2-0509057E69D7}" type="pres">
      <dgm:prSet presAssocID="{5005DD62-2EBB-4C97-818B-B695F302D5C0}" presName="rootComposite" presStyleCnt="0"/>
      <dgm:spPr/>
      <dgm:t>
        <a:bodyPr/>
        <a:lstStyle/>
        <a:p>
          <a:endParaRPr lang="nb-NO"/>
        </a:p>
      </dgm:t>
    </dgm:pt>
    <dgm:pt modelId="{37AE4F0D-723C-47B1-8E3E-C626B5DFE82F}" type="pres">
      <dgm:prSet presAssocID="{5005DD62-2EBB-4C97-818B-B695F302D5C0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1E1F1EFC-D7B0-419A-BB04-E8CB8785D822}" type="pres">
      <dgm:prSet presAssocID="{5005DD62-2EBB-4C97-818B-B695F302D5C0}" presName="rootConnector" presStyleLbl="node2" presStyleIdx="2" presStyleCnt="4"/>
      <dgm:spPr/>
      <dgm:t>
        <a:bodyPr/>
        <a:lstStyle/>
        <a:p>
          <a:endParaRPr lang="nb-NO"/>
        </a:p>
      </dgm:t>
    </dgm:pt>
    <dgm:pt modelId="{FE6C7C50-4E4A-476F-B8BB-8C5BE82B4872}" type="pres">
      <dgm:prSet presAssocID="{5005DD62-2EBB-4C97-818B-B695F302D5C0}" presName="hierChild4" presStyleCnt="0"/>
      <dgm:spPr/>
      <dgm:t>
        <a:bodyPr/>
        <a:lstStyle/>
        <a:p>
          <a:endParaRPr lang="nb-NO"/>
        </a:p>
      </dgm:t>
    </dgm:pt>
    <dgm:pt modelId="{EC48B1AE-EC9A-4F8C-A756-7DBD5F5DD6F1}" type="pres">
      <dgm:prSet presAssocID="{5005DD62-2EBB-4C97-818B-B695F302D5C0}" presName="hierChild5" presStyleCnt="0"/>
      <dgm:spPr/>
      <dgm:t>
        <a:bodyPr/>
        <a:lstStyle/>
        <a:p>
          <a:endParaRPr lang="nb-NO"/>
        </a:p>
      </dgm:t>
    </dgm:pt>
    <dgm:pt modelId="{46414185-BD71-4749-9A3A-B0FBD46B6A1A}" type="pres">
      <dgm:prSet presAssocID="{F55D91D3-34CE-4B08-ADE8-DB80DBAC4FC6}" presName="Name37" presStyleLbl="parChTrans1D2" presStyleIdx="3" presStyleCnt="6"/>
      <dgm:spPr/>
      <dgm:t>
        <a:bodyPr/>
        <a:lstStyle/>
        <a:p>
          <a:endParaRPr lang="nb-NO"/>
        </a:p>
      </dgm:t>
    </dgm:pt>
    <dgm:pt modelId="{D80ADA27-0FFA-4492-9B68-FE4688A8B46A}" type="pres">
      <dgm:prSet presAssocID="{73E8656C-675C-4653-949B-CA0E8CA7553F}" presName="hierRoot2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3358F4CD-F099-454E-8B7E-95BBCB953E59}" type="pres">
      <dgm:prSet presAssocID="{73E8656C-675C-4653-949B-CA0E8CA7553F}" presName="rootComposite" presStyleCnt="0"/>
      <dgm:spPr/>
      <dgm:t>
        <a:bodyPr/>
        <a:lstStyle/>
        <a:p>
          <a:endParaRPr lang="nb-NO"/>
        </a:p>
      </dgm:t>
    </dgm:pt>
    <dgm:pt modelId="{2FC52FDD-084D-40E7-8BCB-5D0E6AC5CDE3}" type="pres">
      <dgm:prSet presAssocID="{73E8656C-675C-4653-949B-CA0E8CA7553F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80AA20DF-3667-4DCE-9529-AA49B9018F9E}" type="pres">
      <dgm:prSet presAssocID="{73E8656C-675C-4653-949B-CA0E8CA7553F}" presName="rootConnector" presStyleLbl="node2" presStyleIdx="3" presStyleCnt="4"/>
      <dgm:spPr/>
      <dgm:t>
        <a:bodyPr/>
        <a:lstStyle/>
        <a:p>
          <a:endParaRPr lang="nb-NO"/>
        </a:p>
      </dgm:t>
    </dgm:pt>
    <dgm:pt modelId="{EDB74A86-75CF-4270-B7C6-DD1B2213DBE0}" type="pres">
      <dgm:prSet presAssocID="{73E8656C-675C-4653-949B-CA0E8CA7553F}" presName="hierChild4" presStyleCnt="0"/>
      <dgm:spPr/>
      <dgm:t>
        <a:bodyPr/>
        <a:lstStyle/>
        <a:p>
          <a:endParaRPr lang="nb-NO"/>
        </a:p>
      </dgm:t>
    </dgm:pt>
    <dgm:pt modelId="{4F8BC77A-40F7-48A4-AA8B-DD0E23992D4F}" type="pres">
      <dgm:prSet presAssocID="{73E8656C-675C-4653-949B-CA0E8CA7553F}" presName="hierChild5" presStyleCnt="0"/>
      <dgm:spPr/>
      <dgm:t>
        <a:bodyPr/>
        <a:lstStyle/>
        <a:p>
          <a:endParaRPr lang="nb-NO"/>
        </a:p>
      </dgm:t>
    </dgm:pt>
    <dgm:pt modelId="{84646D57-0920-4ECD-8F67-769F58AAA1F1}" type="pres">
      <dgm:prSet presAssocID="{437631E5-DF3A-4019-91F0-1B35BE2E7291}" presName="hierChild3" presStyleCnt="0"/>
      <dgm:spPr/>
      <dgm:t>
        <a:bodyPr/>
        <a:lstStyle/>
        <a:p>
          <a:endParaRPr lang="nb-NO"/>
        </a:p>
      </dgm:t>
    </dgm:pt>
    <dgm:pt modelId="{54FF42F2-31BB-41FE-9BFD-3AA2E5739AA0}" type="pres">
      <dgm:prSet presAssocID="{BF3FCF04-3D25-421B-A0FC-48D352AE74E2}" presName="Name111" presStyleLbl="parChTrans1D2" presStyleIdx="4" presStyleCnt="6"/>
      <dgm:spPr/>
      <dgm:t>
        <a:bodyPr/>
        <a:lstStyle/>
        <a:p>
          <a:endParaRPr lang="nb-NO"/>
        </a:p>
      </dgm:t>
    </dgm:pt>
    <dgm:pt modelId="{533DEC47-D590-481B-AE82-C92D08BC84D6}" type="pres">
      <dgm:prSet presAssocID="{576D4FEB-552A-4BEB-8321-031E1E2271AB}" presName="hierRoot3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1AD5DA6A-1886-41BE-97CF-A43CE1488FA7}" type="pres">
      <dgm:prSet presAssocID="{576D4FEB-552A-4BEB-8321-031E1E2271AB}" presName="rootComposite3" presStyleCnt="0"/>
      <dgm:spPr/>
      <dgm:t>
        <a:bodyPr/>
        <a:lstStyle/>
        <a:p>
          <a:endParaRPr lang="nb-NO"/>
        </a:p>
      </dgm:t>
    </dgm:pt>
    <dgm:pt modelId="{FB08824A-0B94-417E-AB0E-8E72E1A5DA01}" type="pres">
      <dgm:prSet presAssocID="{576D4FEB-552A-4BEB-8321-031E1E2271AB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FD094E67-568B-42CC-919B-7953ABD8C42D}" type="pres">
      <dgm:prSet presAssocID="{576D4FEB-552A-4BEB-8321-031E1E2271AB}" presName="rootConnector3" presStyleLbl="asst1" presStyleIdx="0" presStyleCnt="2"/>
      <dgm:spPr/>
      <dgm:t>
        <a:bodyPr/>
        <a:lstStyle/>
        <a:p>
          <a:endParaRPr lang="nb-NO"/>
        </a:p>
      </dgm:t>
    </dgm:pt>
    <dgm:pt modelId="{991D7E83-03DF-4556-9B68-E145D93B1F21}" type="pres">
      <dgm:prSet presAssocID="{576D4FEB-552A-4BEB-8321-031E1E2271AB}" presName="hierChild6" presStyleCnt="0"/>
      <dgm:spPr/>
      <dgm:t>
        <a:bodyPr/>
        <a:lstStyle/>
        <a:p>
          <a:endParaRPr lang="nb-NO"/>
        </a:p>
      </dgm:t>
    </dgm:pt>
    <dgm:pt modelId="{4BC82447-C96D-4A9B-9709-561DC9F3EB9D}" type="pres">
      <dgm:prSet presAssocID="{576D4FEB-552A-4BEB-8321-031E1E2271AB}" presName="hierChild7" presStyleCnt="0"/>
      <dgm:spPr/>
      <dgm:t>
        <a:bodyPr/>
        <a:lstStyle/>
        <a:p>
          <a:endParaRPr lang="nb-NO"/>
        </a:p>
      </dgm:t>
    </dgm:pt>
    <dgm:pt modelId="{F4C18A90-ADCE-460D-B92C-F44CB91D02C9}" type="pres">
      <dgm:prSet presAssocID="{B012241D-AB15-4394-BDAA-C262E29E377D}" presName="Name111" presStyleLbl="parChTrans1D2" presStyleIdx="5" presStyleCnt="6"/>
      <dgm:spPr/>
      <dgm:t>
        <a:bodyPr/>
        <a:lstStyle/>
        <a:p>
          <a:endParaRPr lang="nb-NO"/>
        </a:p>
      </dgm:t>
    </dgm:pt>
    <dgm:pt modelId="{451E620C-C1F4-42EB-AA64-DD4CD6857FAC}" type="pres">
      <dgm:prSet presAssocID="{17B1D8C0-1BB2-40B0-92DD-933DA1C24F48}" presName="hierRoot3" presStyleCnt="0">
        <dgm:presLayoutVars>
          <dgm:hierBranch val="init"/>
        </dgm:presLayoutVars>
      </dgm:prSet>
      <dgm:spPr/>
      <dgm:t>
        <a:bodyPr/>
        <a:lstStyle/>
        <a:p>
          <a:endParaRPr lang="nb-NO"/>
        </a:p>
      </dgm:t>
    </dgm:pt>
    <dgm:pt modelId="{47EBE79F-4AE8-4345-A65D-B908B3279107}" type="pres">
      <dgm:prSet presAssocID="{17B1D8C0-1BB2-40B0-92DD-933DA1C24F48}" presName="rootComposite3" presStyleCnt="0"/>
      <dgm:spPr/>
      <dgm:t>
        <a:bodyPr/>
        <a:lstStyle/>
        <a:p>
          <a:endParaRPr lang="nb-NO"/>
        </a:p>
      </dgm:t>
    </dgm:pt>
    <dgm:pt modelId="{601820F1-CC79-407D-888E-F38561A120D2}" type="pres">
      <dgm:prSet presAssocID="{17B1D8C0-1BB2-40B0-92DD-933DA1C24F48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nb-NO"/>
        </a:p>
      </dgm:t>
    </dgm:pt>
    <dgm:pt modelId="{B0F15957-974A-483E-8C3B-DE9D661A6C47}" type="pres">
      <dgm:prSet presAssocID="{17B1D8C0-1BB2-40B0-92DD-933DA1C24F48}" presName="rootConnector3" presStyleLbl="asst1" presStyleIdx="1" presStyleCnt="2"/>
      <dgm:spPr/>
      <dgm:t>
        <a:bodyPr/>
        <a:lstStyle/>
        <a:p>
          <a:endParaRPr lang="nb-NO"/>
        </a:p>
      </dgm:t>
    </dgm:pt>
    <dgm:pt modelId="{AFAD83AA-030B-480B-9D45-6D1B408501D0}" type="pres">
      <dgm:prSet presAssocID="{17B1D8C0-1BB2-40B0-92DD-933DA1C24F48}" presName="hierChild6" presStyleCnt="0"/>
      <dgm:spPr/>
      <dgm:t>
        <a:bodyPr/>
        <a:lstStyle/>
        <a:p>
          <a:endParaRPr lang="nb-NO"/>
        </a:p>
      </dgm:t>
    </dgm:pt>
    <dgm:pt modelId="{F4EE253F-2792-4F9A-9BAA-CC2FB0028931}" type="pres">
      <dgm:prSet presAssocID="{17B1D8C0-1BB2-40B0-92DD-933DA1C24F48}" presName="hierChild7" presStyleCnt="0"/>
      <dgm:spPr/>
      <dgm:t>
        <a:bodyPr/>
        <a:lstStyle/>
        <a:p>
          <a:endParaRPr lang="nb-NO"/>
        </a:p>
      </dgm:t>
    </dgm:pt>
  </dgm:ptLst>
  <dgm:cxnLst>
    <dgm:cxn modelId="{4930888C-C61C-4878-99AC-AA1E926B4C26}" type="presOf" srcId="{5005DD62-2EBB-4C97-818B-B695F302D5C0}" destId="{37AE4F0D-723C-47B1-8E3E-C626B5DFE82F}" srcOrd="0" destOrd="0" presId="urn:microsoft.com/office/officeart/2005/8/layout/orgChart1"/>
    <dgm:cxn modelId="{D7B9A212-EA7D-477D-9C0B-9A154E25F8AE}" type="presOf" srcId="{437631E5-DF3A-4019-91F0-1B35BE2E7291}" destId="{AEBACABB-71B0-4793-92C1-731E1972A916}" srcOrd="1" destOrd="0" presId="urn:microsoft.com/office/officeart/2005/8/layout/orgChart1"/>
    <dgm:cxn modelId="{2AEFF031-EB2B-44C6-8556-D38C18DA75E6}" srcId="{437631E5-DF3A-4019-91F0-1B35BE2E7291}" destId="{9A4B0714-27A3-473A-8156-568C22A4987C}" srcOrd="2" destOrd="0" parTransId="{9EF0ABE6-CB82-4D6C-9B8B-38C2752665DC}" sibTransId="{D8534C00-4225-403D-92E1-DA291C0A196F}"/>
    <dgm:cxn modelId="{4BEF6321-A4C2-4B8B-BA07-8726386BBFBE}" type="presOf" srcId="{B012241D-AB15-4394-BDAA-C262E29E377D}" destId="{F4C18A90-ADCE-460D-B92C-F44CB91D02C9}" srcOrd="0" destOrd="0" presId="urn:microsoft.com/office/officeart/2005/8/layout/orgChart1"/>
    <dgm:cxn modelId="{97132D15-D185-4349-9F59-D41E8EF79651}" type="presOf" srcId="{5005DD62-2EBB-4C97-818B-B695F302D5C0}" destId="{1E1F1EFC-D7B0-419A-BB04-E8CB8785D822}" srcOrd="1" destOrd="0" presId="urn:microsoft.com/office/officeart/2005/8/layout/orgChart1"/>
    <dgm:cxn modelId="{712183F4-D6AA-49E4-9248-481154EC446E}" type="presOf" srcId="{24DD68C6-A4E0-471E-A253-1FA690F833AE}" destId="{E5B321C7-336B-4CF0-A481-4EB81B29DEF0}" srcOrd="0" destOrd="0" presId="urn:microsoft.com/office/officeart/2005/8/layout/orgChart1"/>
    <dgm:cxn modelId="{FB09DF0A-9E9B-4E2E-AFF4-20EFE9CEDAC6}" srcId="{437631E5-DF3A-4019-91F0-1B35BE2E7291}" destId="{576D4FEB-552A-4BEB-8321-031E1E2271AB}" srcOrd="0" destOrd="0" parTransId="{BF3FCF04-3D25-421B-A0FC-48D352AE74E2}" sibTransId="{D7D69518-17DF-4F8D-AF8F-A131F8926ED1}"/>
    <dgm:cxn modelId="{8908A519-D3DB-4857-9E8B-F3DB193F8E75}" type="presOf" srcId="{73E8656C-675C-4653-949B-CA0E8CA7553F}" destId="{80AA20DF-3667-4DCE-9529-AA49B9018F9E}" srcOrd="1" destOrd="0" presId="urn:microsoft.com/office/officeart/2005/8/layout/orgChart1"/>
    <dgm:cxn modelId="{DBD99F20-8C96-4074-9A93-E02104EFD8C6}" srcId="{437631E5-DF3A-4019-91F0-1B35BE2E7291}" destId="{17B1D8C0-1BB2-40B0-92DD-933DA1C24F48}" srcOrd="4" destOrd="0" parTransId="{B012241D-AB15-4394-BDAA-C262E29E377D}" sibTransId="{E2F1FADC-F592-4FA9-862E-4D738D1EDF8D}"/>
    <dgm:cxn modelId="{1ED28335-F3C9-4C86-92E5-267C5C0CADA9}" srcId="{437631E5-DF3A-4019-91F0-1B35BE2E7291}" destId="{73E8656C-675C-4653-949B-CA0E8CA7553F}" srcOrd="5" destOrd="0" parTransId="{F55D91D3-34CE-4B08-ADE8-DB80DBAC4FC6}" sibTransId="{8E4A8270-F920-439E-AEC6-23E971BB3E45}"/>
    <dgm:cxn modelId="{FA535E1F-EF29-4E3B-AEFF-BC9F94A0EF65}" type="presOf" srcId="{F9897580-32FE-48B9-85CF-42B745252A73}" destId="{41A923C1-6B4A-46DB-9CB6-B37E057BD82B}" srcOrd="1" destOrd="0" presId="urn:microsoft.com/office/officeart/2005/8/layout/orgChart1"/>
    <dgm:cxn modelId="{CD2C116C-1F5B-4A9B-8ACA-96D00899C429}" type="presOf" srcId="{F55D91D3-34CE-4B08-ADE8-DB80DBAC4FC6}" destId="{46414185-BD71-4749-9A3A-B0FBD46B6A1A}" srcOrd="0" destOrd="0" presId="urn:microsoft.com/office/officeart/2005/8/layout/orgChart1"/>
    <dgm:cxn modelId="{78EEAB20-641E-4413-9501-0F049A7D51DF}" type="presOf" srcId="{BF3FCF04-3D25-421B-A0FC-48D352AE74E2}" destId="{54FF42F2-31BB-41FE-9BFD-3AA2E5739AA0}" srcOrd="0" destOrd="0" presId="urn:microsoft.com/office/officeart/2005/8/layout/orgChart1"/>
    <dgm:cxn modelId="{4CE14C00-D2A8-476D-81F9-A86802CF5CB5}" type="presOf" srcId="{576D4FEB-552A-4BEB-8321-031E1E2271AB}" destId="{FD094E67-568B-42CC-919B-7953ABD8C42D}" srcOrd="1" destOrd="0" presId="urn:microsoft.com/office/officeart/2005/8/layout/orgChart1"/>
    <dgm:cxn modelId="{4DB97BAD-EB9A-491C-8709-C8D274AB026D}" srcId="{84C23E11-3D6E-4442-B3DF-BA041CDDF687}" destId="{437631E5-DF3A-4019-91F0-1B35BE2E7291}" srcOrd="0" destOrd="0" parTransId="{9DB06F6C-7873-4EBE-A388-CC017CD5526C}" sibTransId="{F074B064-D3C4-426A-84BB-19FF31B29D4C}"/>
    <dgm:cxn modelId="{D5CF9136-F1D1-4EE8-9E22-37902090EF20}" type="presOf" srcId="{9A4B0714-27A3-473A-8156-568C22A4987C}" destId="{79C4B4B7-CECB-4A42-9813-F52963A69578}" srcOrd="1" destOrd="0" presId="urn:microsoft.com/office/officeart/2005/8/layout/orgChart1"/>
    <dgm:cxn modelId="{26692B74-5675-487C-8E8B-D3A81DEAF47B}" type="presOf" srcId="{F9897580-32FE-48B9-85CF-42B745252A73}" destId="{891D168F-0D5D-448F-8094-C2C7A0BB6ECD}" srcOrd="0" destOrd="0" presId="urn:microsoft.com/office/officeart/2005/8/layout/orgChart1"/>
    <dgm:cxn modelId="{78272987-24BA-43A7-B751-9995C381E1A3}" type="presOf" srcId="{437631E5-DF3A-4019-91F0-1B35BE2E7291}" destId="{F442C428-5E01-4F3C-B7DC-FEA444EF4579}" srcOrd="0" destOrd="0" presId="urn:microsoft.com/office/officeart/2005/8/layout/orgChart1"/>
    <dgm:cxn modelId="{6A165217-0675-46CB-ACB4-3BEE11BDD448}" type="presOf" srcId="{872C6D1D-0CAF-420F-B9FA-11FEAECC8313}" destId="{A4C3E7D4-4F91-4152-A6E0-7611164FBCE1}" srcOrd="0" destOrd="0" presId="urn:microsoft.com/office/officeart/2005/8/layout/orgChart1"/>
    <dgm:cxn modelId="{02E09F41-1D1C-4471-9C4B-7760D353FACF}" type="presOf" srcId="{84C23E11-3D6E-4442-B3DF-BA041CDDF687}" destId="{4D0967DE-DE45-4F16-BD9F-9CB95095FB55}" srcOrd="0" destOrd="0" presId="urn:microsoft.com/office/officeart/2005/8/layout/orgChart1"/>
    <dgm:cxn modelId="{27E65FAE-D878-48C6-B3E8-1BC0369349F3}" type="presOf" srcId="{17B1D8C0-1BB2-40B0-92DD-933DA1C24F48}" destId="{B0F15957-974A-483E-8C3B-DE9D661A6C47}" srcOrd="1" destOrd="0" presId="urn:microsoft.com/office/officeart/2005/8/layout/orgChart1"/>
    <dgm:cxn modelId="{FF3DB795-A465-4B68-982C-134D824FF391}" type="presOf" srcId="{73E8656C-675C-4653-949B-CA0E8CA7553F}" destId="{2FC52FDD-084D-40E7-8BCB-5D0E6AC5CDE3}" srcOrd="0" destOrd="0" presId="urn:microsoft.com/office/officeart/2005/8/layout/orgChart1"/>
    <dgm:cxn modelId="{8DE0C46A-2442-448C-9C64-16B2F5459D49}" srcId="{437631E5-DF3A-4019-91F0-1B35BE2E7291}" destId="{5005DD62-2EBB-4C97-818B-B695F302D5C0}" srcOrd="3" destOrd="0" parTransId="{24DD68C6-A4E0-471E-A253-1FA690F833AE}" sibTransId="{8BFAE5BF-91D8-488F-BDD4-47C22724D9F1}"/>
    <dgm:cxn modelId="{508566EB-93B7-4066-8F40-FEA855684EB2}" type="presOf" srcId="{9A4B0714-27A3-473A-8156-568C22A4987C}" destId="{433A5D4A-E30A-49F9-A4A0-D3D287D60B60}" srcOrd="0" destOrd="0" presId="urn:microsoft.com/office/officeart/2005/8/layout/orgChart1"/>
    <dgm:cxn modelId="{DB87C12B-628C-4B4E-B14F-F5A49C6A6A26}" type="presOf" srcId="{576D4FEB-552A-4BEB-8321-031E1E2271AB}" destId="{FB08824A-0B94-417E-AB0E-8E72E1A5DA01}" srcOrd="0" destOrd="0" presId="urn:microsoft.com/office/officeart/2005/8/layout/orgChart1"/>
    <dgm:cxn modelId="{588B3E56-0CB2-40F0-92F6-92278EC71F53}" type="presOf" srcId="{17B1D8C0-1BB2-40B0-92DD-933DA1C24F48}" destId="{601820F1-CC79-407D-888E-F38561A120D2}" srcOrd="0" destOrd="0" presId="urn:microsoft.com/office/officeart/2005/8/layout/orgChart1"/>
    <dgm:cxn modelId="{3B990F98-B36B-4E56-B80B-1007ADAE180F}" srcId="{437631E5-DF3A-4019-91F0-1B35BE2E7291}" destId="{F9897580-32FE-48B9-85CF-42B745252A73}" srcOrd="1" destOrd="0" parTransId="{872C6D1D-0CAF-420F-B9FA-11FEAECC8313}" sibTransId="{74D6A536-0E73-4259-8CC6-120829751991}"/>
    <dgm:cxn modelId="{260BC90D-5F8F-4D0E-B15B-E4879C02FD6B}" type="presOf" srcId="{9EF0ABE6-CB82-4D6C-9B8B-38C2752665DC}" destId="{B50CE071-1CB9-445E-86DF-F45AC06EC354}" srcOrd="0" destOrd="0" presId="urn:microsoft.com/office/officeart/2005/8/layout/orgChart1"/>
    <dgm:cxn modelId="{7CEA034D-8C17-4384-BF81-7F73D2C65162}" type="presParOf" srcId="{4D0967DE-DE45-4F16-BD9F-9CB95095FB55}" destId="{AEE69589-E291-475B-9821-E1B6521C93E4}" srcOrd="0" destOrd="0" presId="urn:microsoft.com/office/officeart/2005/8/layout/orgChart1"/>
    <dgm:cxn modelId="{E0699789-6AB8-4083-BAD0-B9980455EB4C}" type="presParOf" srcId="{AEE69589-E291-475B-9821-E1B6521C93E4}" destId="{1860B636-8C7F-4C95-87EA-13BD08E44626}" srcOrd="0" destOrd="0" presId="urn:microsoft.com/office/officeart/2005/8/layout/orgChart1"/>
    <dgm:cxn modelId="{D1954FBB-44E3-4C51-90BA-66A9DB276225}" type="presParOf" srcId="{1860B636-8C7F-4C95-87EA-13BD08E44626}" destId="{F442C428-5E01-4F3C-B7DC-FEA444EF4579}" srcOrd="0" destOrd="0" presId="urn:microsoft.com/office/officeart/2005/8/layout/orgChart1"/>
    <dgm:cxn modelId="{70580DD5-28C8-404E-A6EF-808A03D27E98}" type="presParOf" srcId="{1860B636-8C7F-4C95-87EA-13BD08E44626}" destId="{AEBACABB-71B0-4793-92C1-731E1972A916}" srcOrd="1" destOrd="0" presId="urn:microsoft.com/office/officeart/2005/8/layout/orgChart1"/>
    <dgm:cxn modelId="{39FEB07A-3625-44D9-802F-F9329C20485E}" type="presParOf" srcId="{AEE69589-E291-475B-9821-E1B6521C93E4}" destId="{18229039-D3F8-4B4C-B8CB-C231A569A253}" srcOrd="1" destOrd="0" presId="urn:microsoft.com/office/officeart/2005/8/layout/orgChart1"/>
    <dgm:cxn modelId="{12AB184E-F8B7-48AE-AD9F-B456235086ED}" type="presParOf" srcId="{18229039-D3F8-4B4C-B8CB-C231A569A253}" destId="{A4C3E7D4-4F91-4152-A6E0-7611164FBCE1}" srcOrd="0" destOrd="0" presId="urn:microsoft.com/office/officeart/2005/8/layout/orgChart1"/>
    <dgm:cxn modelId="{76480EA6-201B-4EEC-90FA-42EA1A216DBE}" type="presParOf" srcId="{18229039-D3F8-4B4C-B8CB-C231A569A253}" destId="{21149177-55C3-45FD-A8A1-6640813AAEA4}" srcOrd="1" destOrd="0" presId="urn:microsoft.com/office/officeart/2005/8/layout/orgChart1"/>
    <dgm:cxn modelId="{207FAA8E-438A-408F-97A4-BA2F199ACFB3}" type="presParOf" srcId="{21149177-55C3-45FD-A8A1-6640813AAEA4}" destId="{233C008F-DCC6-4E5C-82A2-9D4D9FCE26BF}" srcOrd="0" destOrd="0" presId="urn:microsoft.com/office/officeart/2005/8/layout/orgChart1"/>
    <dgm:cxn modelId="{BB7A2A4A-097B-486C-AE6C-D9B552F95460}" type="presParOf" srcId="{233C008F-DCC6-4E5C-82A2-9D4D9FCE26BF}" destId="{891D168F-0D5D-448F-8094-C2C7A0BB6ECD}" srcOrd="0" destOrd="0" presId="urn:microsoft.com/office/officeart/2005/8/layout/orgChart1"/>
    <dgm:cxn modelId="{5DE7224A-2F20-49AE-90BF-BDC08438D68A}" type="presParOf" srcId="{233C008F-DCC6-4E5C-82A2-9D4D9FCE26BF}" destId="{41A923C1-6B4A-46DB-9CB6-B37E057BD82B}" srcOrd="1" destOrd="0" presId="urn:microsoft.com/office/officeart/2005/8/layout/orgChart1"/>
    <dgm:cxn modelId="{C0BF245C-3A91-4598-A2C0-1AF460E44722}" type="presParOf" srcId="{21149177-55C3-45FD-A8A1-6640813AAEA4}" destId="{38506A7D-C3C7-476D-A858-674328B07674}" srcOrd="1" destOrd="0" presId="urn:microsoft.com/office/officeart/2005/8/layout/orgChart1"/>
    <dgm:cxn modelId="{80D81ACA-FA37-4D36-8E4A-9AB93793C886}" type="presParOf" srcId="{21149177-55C3-45FD-A8A1-6640813AAEA4}" destId="{C8A68844-7CD0-4B16-8029-60686D5E0702}" srcOrd="2" destOrd="0" presId="urn:microsoft.com/office/officeart/2005/8/layout/orgChart1"/>
    <dgm:cxn modelId="{0ABFD27F-BF24-4552-8A84-A751F6DFF1A9}" type="presParOf" srcId="{18229039-D3F8-4B4C-B8CB-C231A569A253}" destId="{B50CE071-1CB9-445E-86DF-F45AC06EC354}" srcOrd="2" destOrd="0" presId="urn:microsoft.com/office/officeart/2005/8/layout/orgChart1"/>
    <dgm:cxn modelId="{00534A25-A28B-429C-80F4-6824575D0577}" type="presParOf" srcId="{18229039-D3F8-4B4C-B8CB-C231A569A253}" destId="{93CD80D7-A386-400D-85D0-69CD691C4D60}" srcOrd="3" destOrd="0" presId="urn:microsoft.com/office/officeart/2005/8/layout/orgChart1"/>
    <dgm:cxn modelId="{A7BCF074-D23F-44C7-AFE4-587B01460F7E}" type="presParOf" srcId="{93CD80D7-A386-400D-85D0-69CD691C4D60}" destId="{666A4AB5-6C89-46FE-9271-CCE51FC2CFCB}" srcOrd="0" destOrd="0" presId="urn:microsoft.com/office/officeart/2005/8/layout/orgChart1"/>
    <dgm:cxn modelId="{A725BDDD-3D71-4894-978A-2819E06D5397}" type="presParOf" srcId="{666A4AB5-6C89-46FE-9271-CCE51FC2CFCB}" destId="{433A5D4A-E30A-49F9-A4A0-D3D287D60B60}" srcOrd="0" destOrd="0" presId="urn:microsoft.com/office/officeart/2005/8/layout/orgChart1"/>
    <dgm:cxn modelId="{0AEBC23D-136D-4C11-97EB-BA15B9E303DD}" type="presParOf" srcId="{666A4AB5-6C89-46FE-9271-CCE51FC2CFCB}" destId="{79C4B4B7-CECB-4A42-9813-F52963A69578}" srcOrd="1" destOrd="0" presId="urn:microsoft.com/office/officeart/2005/8/layout/orgChart1"/>
    <dgm:cxn modelId="{F753EEDF-DE0A-45CC-8FF7-8664D6E829E2}" type="presParOf" srcId="{93CD80D7-A386-400D-85D0-69CD691C4D60}" destId="{F55ADEC3-4288-4B15-AB59-D2030BFBE0E6}" srcOrd="1" destOrd="0" presId="urn:microsoft.com/office/officeart/2005/8/layout/orgChart1"/>
    <dgm:cxn modelId="{8AF789D6-CF1E-464C-84C4-09425798805A}" type="presParOf" srcId="{93CD80D7-A386-400D-85D0-69CD691C4D60}" destId="{C5FC29C1-92EE-4B4F-A442-B186FCCADAD2}" srcOrd="2" destOrd="0" presId="urn:microsoft.com/office/officeart/2005/8/layout/orgChart1"/>
    <dgm:cxn modelId="{360E99D3-21A9-45FF-BEC6-B445F67EB665}" type="presParOf" srcId="{18229039-D3F8-4B4C-B8CB-C231A569A253}" destId="{E5B321C7-336B-4CF0-A481-4EB81B29DEF0}" srcOrd="4" destOrd="0" presId="urn:microsoft.com/office/officeart/2005/8/layout/orgChart1"/>
    <dgm:cxn modelId="{C8A6A5D5-30B7-489D-B524-9D94A3C2FA92}" type="presParOf" srcId="{18229039-D3F8-4B4C-B8CB-C231A569A253}" destId="{6042BF40-A2F3-4DA7-A895-E42E56475607}" srcOrd="5" destOrd="0" presId="urn:microsoft.com/office/officeart/2005/8/layout/orgChart1"/>
    <dgm:cxn modelId="{7D7DC649-CD6B-4F20-BA1C-19AE44F60EEA}" type="presParOf" srcId="{6042BF40-A2F3-4DA7-A895-E42E56475607}" destId="{232B1EFA-412D-4D61-ACC2-0509057E69D7}" srcOrd="0" destOrd="0" presId="urn:microsoft.com/office/officeart/2005/8/layout/orgChart1"/>
    <dgm:cxn modelId="{C78AA4B9-2FE3-4552-82F1-EAB2B7F66BC0}" type="presParOf" srcId="{232B1EFA-412D-4D61-ACC2-0509057E69D7}" destId="{37AE4F0D-723C-47B1-8E3E-C626B5DFE82F}" srcOrd="0" destOrd="0" presId="urn:microsoft.com/office/officeart/2005/8/layout/orgChart1"/>
    <dgm:cxn modelId="{C9A01DE9-55CE-44AB-BF3B-46DCF65BDCF6}" type="presParOf" srcId="{232B1EFA-412D-4D61-ACC2-0509057E69D7}" destId="{1E1F1EFC-D7B0-419A-BB04-E8CB8785D822}" srcOrd="1" destOrd="0" presId="urn:microsoft.com/office/officeart/2005/8/layout/orgChart1"/>
    <dgm:cxn modelId="{9A976124-D4BE-4908-BAE1-C684EF069A91}" type="presParOf" srcId="{6042BF40-A2F3-4DA7-A895-E42E56475607}" destId="{FE6C7C50-4E4A-476F-B8BB-8C5BE82B4872}" srcOrd="1" destOrd="0" presId="urn:microsoft.com/office/officeart/2005/8/layout/orgChart1"/>
    <dgm:cxn modelId="{7CD5C9BB-5F93-4FFA-8E18-A49911556296}" type="presParOf" srcId="{6042BF40-A2F3-4DA7-A895-E42E56475607}" destId="{EC48B1AE-EC9A-4F8C-A756-7DBD5F5DD6F1}" srcOrd="2" destOrd="0" presId="urn:microsoft.com/office/officeart/2005/8/layout/orgChart1"/>
    <dgm:cxn modelId="{131F11CA-17C2-46C0-A7DB-F68DDD5E3CC0}" type="presParOf" srcId="{18229039-D3F8-4B4C-B8CB-C231A569A253}" destId="{46414185-BD71-4749-9A3A-B0FBD46B6A1A}" srcOrd="6" destOrd="0" presId="urn:microsoft.com/office/officeart/2005/8/layout/orgChart1"/>
    <dgm:cxn modelId="{B7E732A2-1A6B-40CE-8AFB-1D0B3DEE79A0}" type="presParOf" srcId="{18229039-D3F8-4B4C-B8CB-C231A569A253}" destId="{D80ADA27-0FFA-4492-9B68-FE4688A8B46A}" srcOrd="7" destOrd="0" presId="urn:microsoft.com/office/officeart/2005/8/layout/orgChart1"/>
    <dgm:cxn modelId="{9C1B70AF-2233-421C-90FD-1E11BD7129B0}" type="presParOf" srcId="{D80ADA27-0FFA-4492-9B68-FE4688A8B46A}" destId="{3358F4CD-F099-454E-8B7E-95BBCB953E59}" srcOrd="0" destOrd="0" presId="urn:microsoft.com/office/officeart/2005/8/layout/orgChart1"/>
    <dgm:cxn modelId="{AE754473-6530-4E9D-AEC1-EB231AEFF71C}" type="presParOf" srcId="{3358F4CD-F099-454E-8B7E-95BBCB953E59}" destId="{2FC52FDD-084D-40E7-8BCB-5D0E6AC5CDE3}" srcOrd="0" destOrd="0" presId="urn:microsoft.com/office/officeart/2005/8/layout/orgChart1"/>
    <dgm:cxn modelId="{27A75EA1-584A-4CEF-A6AC-16F646D6E062}" type="presParOf" srcId="{3358F4CD-F099-454E-8B7E-95BBCB953E59}" destId="{80AA20DF-3667-4DCE-9529-AA49B9018F9E}" srcOrd="1" destOrd="0" presId="urn:microsoft.com/office/officeart/2005/8/layout/orgChart1"/>
    <dgm:cxn modelId="{EED4ECA8-3970-4FC2-808E-CB48F8093D56}" type="presParOf" srcId="{D80ADA27-0FFA-4492-9B68-FE4688A8B46A}" destId="{EDB74A86-75CF-4270-B7C6-DD1B2213DBE0}" srcOrd="1" destOrd="0" presId="urn:microsoft.com/office/officeart/2005/8/layout/orgChart1"/>
    <dgm:cxn modelId="{833C1A2D-3299-42D7-9AD7-5B83B21BC949}" type="presParOf" srcId="{D80ADA27-0FFA-4492-9B68-FE4688A8B46A}" destId="{4F8BC77A-40F7-48A4-AA8B-DD0E23992D4F}" srcOrd="2" destOrd="0" presId="urn:microsoft.com/office/officeart/2005/8/layout/orgChart1"/>
    <dgm:cxn modelId="{6D870A23-FE97-4CCF-B574-E88BD9D2EEBC}" type="presParOf" srcId="{AEE69589-E291-475B-9821-E1B6521C93E4}" destId="{84646D57-0920-4ECD-8F67-769F58AAA1F1}" srcOrd="2" destOrd="0" presId="urn:microsoft.com/office/officeart/2005/8/layout/orgChart1"/>
    <dgm:cxn modelId="{90AFC8B0-22B6-4D29-A633-80193D9F6AD6}" type="presParOf" srcId="{84646D57-0920-4ECD-8F67-769F58AAA1F1}" destId="{54FF42F2-31BB-41FE-9BFD-3AA2E5739AA0}" srcOrd="0" destOrd="0" presId="urn:microsoft.com/office/officeart/2005/8/layout/orgChart1"/>
    <dgm:cxn modelId="{4C02D4D6-1A06-4451-8EE5-07F96D9CB630}" type="presParOf" srcId="{84646D57-0920-4ECD-8F67-769F58AAA1F1}" destId="{533DEC47-D590-481B-AE82-C92D08BC84D6}" srcOrd="1" destOrd="0" presId="urn:microsoft.com/office/officeart/2005/8/layout/orgChart1"/>
    <dgm:cxn modelId="{B8D0D39B-047C-4BA4-BE2D-A00626416471}" type="presParOf" srcId="{533DEC47-D590-481B-AE82-C92D08BC84D6}" destId="{1AD5DA6A-1886-41BE-97CF-A43CE1488FA7}" srcOrd="0" destOrd="0" presId="urn:microsoft.com/office/officeart/2005/8/layout/orgChart1"/>
    <dgm:cxn modelId="{4F7A38AA-3E84-4DBE-8013-07218F784459}" type="presParOf" srcId="{1AD5DA6A-1886-41BE-97CF-A43CE1488FA7}" destId="{FB08824A-0B94-417E-AB0E-8E72E1A5DA01}" srcOrd="0" destOrd="0" presId="urn:microsoft.com/office/officeart/2005/8/layout/orgChart1"/>
    <dgm:cxn modelId="{F6BA4CAF-8C31-490E-9A63-5C3C7667FDD6}" type="presParOf" srcId="{1AD5DA6A-1886-41BE-97CF-A43CE1488FA7}" destId="{FD094E67-568B-42CC-919B-7953ABD8C42D}" srcOrd="1" destOrd="0" presId="urn:microsoft.com/office/officeart/2005/8/layout/orgChart1"/>
    <dgm:cxn modelId="{07A00FB7-0303-49B5-AEAC-BF5FC550F1EF}" type="presParOf" srcId="{533DEC47-D590-481B-AE82-C92D08BC84D6}" destId="{991D7E83-03DF-4556-9B68-E145D93B1F21}" srcOrd="1" destOrd="0" presId="urn:microsoft.com/office/officeart/2005/8/layout/orgChart1"/>
    <dgm:cxn modelId="{1545A16F-DA8B-4F6F-8087-E0A665B922C1}" type="presParOf" srcId="{533DEC47-D590-481B-AE82-C92D08BC84D6}" destId="{4BC82447-C96D-4A9B-9709-561DC9F3EB9D}" srcOrd="2" destOrd="0" presId="urn:microsoft.com/office/officeart/2005/8/layout/orgChart1"/>
    <dgm:cxn modelId="{C5F6A5E5-8811-4C0E-9168-57AD03548387}" type="presParOf" srcId="{84646D57-0920-4ECD-8F67-769F58AAA1F1}" destId="{F4C18A90-ADCE-460D-B92C-F44CB91D02C9}" srcOrd="2" destOrd="0" presId="urn:microsoft.com/office/officeart/2005/8/layout/orgChart1"/>
    <dgm:cxn modelId="{C4BDACC1-A662-4E7D-8E51-AEB36E9BAD74}" type="presParOf" srcId="{84646D57-0920-4ECD-8F67-769F58AAA1F1}" destId="{451E620C-C1F4-42EB-AA64-DD4CD6857FAC}" srcOrd="3" destOrd="0" presId="urn:microsoft.com/office/officeart/2005/8/layout/orgChart1"/>
    <dgm:cxn modelId="{AFB27473-3669-4AE1-A06E-1FC96820FD9B}" type="presParOf" srcId="{451E620C-C1F4-42EB-AA64-DD4CD6857FAC}" destId="{47EBE79F-4AE8-4345-A65D-B908B3279107}" srcOrd="0" destOrd="0" presId="urn:microsoft.com/office/officeart/2005/8/layout/orgChart1"/>
    <dgm:cxn modelId="{88ED2EBC-5F64-4965-9EC0-3DE9C3E2404B}" type="presParOf" srcId="{47EBE79F-4AE8-4345-A65D-B908B3279107}" destId="{601820F1-CC79-407D-888E-F38561A120D2}" srcOrd="0" destOrd="0" presId="urn:microsoft.com/office/officeart/2005/8/layout/orgChart1"/>
    <dgm:cxn modelId="{11C38825-37F0-401F-9BD2-CB3AD107123B}" type="presParOf" srcId="{47EBE79F-4AE8-4345-A65D-B908B3279107}" destId="{B0F15957-974A-483E-8C3B-DE9D661A6C47}" srcOrd="1" destOrd="0" presId="urn:microsoft.com/office/officeart/2005/8/layout/orgChart1"/>
    <dgm:cxn modelId="{8362D42E-DB9D-45A5-B066-ACB5C87F8656}" type="presParOf" srcId="{451E620C-C1F4-42EB-AA64-DD4CD6857FAC}" destId="{AFAD83AA-030B-480B-9D45-6D1B408501D0}" srcOrd="1" destOrd="0" presId="urn:microsoft.com/office/officeart/2005/8/layout/orgChart1"/>
    <dgm:cxn modelId="{6FAA642D-5053-4981-A3A6-6C7BA688C603}" type="presParOf" srcId="{451E620C-C1F4-42EB-AA64-DD4CD6857FAC}" destId="{F4EE253F-2792-4F9A-9BAA-CC2FB002893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C18A90-ADCE-460D-B92C-F44CB91D02C9}">
      <dsp:nvSpPr>
        <dsp:cNvPr id="0" name=""/>
        <dsp:cNvSpPr/>
      </dsp:nvSpPr>
      <dsp:spPr>
        <a:xfrm>
          <a:off x="4887650" y="1473099"/>
          <a:ext cx="221456" cy="970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191"/>
              </a:lnTo>
              <a:lnTo>
                <a:pt x="221456" y="9701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FF42F2-31BB-41FE-9BFD-3AA2E5739AA0}">
      <dsp:nvSpPr>
        <dsp:cNvPr id="0" name=""/>
        <dsp:cNvSpPr/>
      </dsp:nvSpPr>
      <dsp:spPr>
        <a:xfrm>
          <a:off x="4666193" y="1473099"/>
          <a:ext cx="221456" cy="970191"/>
        </a:xfrm>
        <a:custGeom>
          <a:avLst/>
          <a:gdLst/>
          <a:ahLst/>
          <a:cxnLst/>
          <a:rect l="0" t="0" r="0" b="0"/>
          <a:pathLst>
            <a:path>
              <a:moveTo>
                <a:pt x="221456" y="0"/>
              </a:moveTo>
              <a:lnTo>
                <a:pt x="221456" y="970191"/>
              </a:lnTo>
              <a:lnTo>
                <a:pt x="0" y="9701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414185-BD71-4749-9A3A-B0FBD46B6A1A}">
      <dsp:nvSpPr>
        <dsp:cNvPr id="0" name=""/>
        <dsp:cNvSpPr/>
      </dsp:nvSpPr>
      <dsp:spPr>
        <a:xfrm>
          <a:off x="4887650" y="1473099"/>
          <a:ext cx="3828038" cy="19403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8926"/>
              </a:lnTo>
              <a:lnTo>
                <a:pt x="3828038" y="1718926"/>
              </a:lnTo>
              <a:lnTo>
                <a:pt x="3828038" y="19403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B321C7-336B-4CF0-A481-4EB81B29DEF0}">
      <dsp:nvSpPr>
        <dsp:cNvPr id="0" name=""/>
        <dsp:cNvSpPr/>
      </dsp:nvSpPr>
      <dsp:spPr>
        <a:xfrm>
          <a:off x="4887650" y="1473099"/>
          <a:ext cx="1276012" cy="19403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8926"/>
              </a:lnTo>
              <a:lnTo>
                <a:pt x="1276012" y="1718926"/>
              </a:lnTo>
              <a:lnTo>
                <a:pt x="1276012" y="19403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0CE071-1CB9-445E-86DF-F45AC06EC354}">
      <dsp:nvSpPr>
        <dsp:cNvPr id="0" name=""/>
        <dsp:cNvSpPr/>
      </dsp:nvSpPr>
      <dsp:spPr>
        <a:xfrm>
          <a:off x="3611637" y="1473099"/>
          <a:ext cx="1276012" cy="1940382"/>
        </a:xfrm>
        <a:custGeom>
          <a:avLst/>
          <a:gdLst/>
          <a:ahLst/>
          <a:cxnLst/>
          <a:rect l="0" t="0" r="0" b="0"/>
          <a:pathLst>
            <a:path>
              <a:moveTo>
                <a:pt x="1276012" y="0"/>
              </a:moveTo>
              <a:lnTo>
                <a:pt x="1276012" y="1718926"/>
              </a:lnTo>
              <a:lnTo>
                <a:pt x="0" y="1718926"/>
              </a:lnTo>
              <a:lnTo>
                <a:pt x="0" y="19403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C3E7D4-4F91-4152-A6E0-7611164FBCE1}">
      <dsp:nvSpPr>
        <dsp:cNvPr id="0" name=""/>
        <dsp:cNvSpPr/>
      </dsp:nvSpPr>
      <dsp:spPr>
        <a:xfrm>
          <a:off x="1059612" y="1473099"/>
          <a:ext cx="3828038" cy="1940382"/>
        </a:xfrm>
        <a:custGeom>
          <a:avLst/>
          <a:gdLst/>
          <a:ahLst/>
          <a:cxnLst/>
          <a:rect l="0" t="0" r="0" b="0"/>
          <a:pathLst>
            <a:path>
              <a:moveTo>
                <a:pt x="3828038" y="0"/>
              </a:moveTo>
              <a:lnTo>
                <a:pt x="3828038" y="1718926"/>
              </a:lnTo>
              <a:lnTo>
                <a:pt x="0" y="1718926"/>
              </a:lnTo>
              <a:lnTo>
                <a:pt x="0" y="19403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42C428-5E01-4F3C-B7DC-FEA444EF4579}">
      <dsp:nvSpPr>
        <dsp:cNvPr id="0" name=""/>
        <dsp:cNvSpPr/>
      </dsp:nvSpPr>
      <dsp:spPr>
        <a:xfrm>
          <a:off x="3833094" y="418543"/>
          <a:ext cx="2109111" cy="10545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Seksjonsleder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(administrativ stilling)</a:t>
          </a:r>
          <a:endParaRPr lang="nb-NO" sz="1200" kern="1200" dirty="0"/>
        </a:p>
      </dsp:txBody>
      <dsp:txXfrm>
        <a:off x="3833094" y="418543"/>
        <a:ext cx="2109111" cy="1054555"/>
      </dsp:txXfrm>
    </dsp:sp>
    <dsp:sp modelId="{891D168F-0D5D-448F-8094-C2C7A0BB6ECD}">
      <dsp:nvSpPr>
        <dsp:cNvPr id="0" name=""/>
        <dsp:cNvSpPr/>
      </dsp:nvSpPr>
      <dsp:spPr>
        <a:xfrm>
          <a:off x="5056" y="3413482"/>
          <a:ext cx="2109111" cy="10545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Team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SSS, OK , KFBS</a:t>
          </a:r>
          <a:endParaRPr lang="nb-NO" sz="1400" kern="1200" dirty="0" smtClean="0"/>
        </a:p>
      </dsp:txBody>
      <dsp:txXfrm>
        <a:off x="5056" y="3413482"/>
        <a:ext cx="2109111" cy="1054555"/>
      </dsp:txXfrm>
    </dsp:sp>
    <dsp:sp modelId="{433A5D4A-E30A-49F9-A4A0-D3D287D60B60}">
      <dsp:nvSpPr>
        <dsp:cNvPr id="0" name=""/>
        <dsp:cNvSpPr/>
      </dsp:nvSpPr>
      <dsp:spPr>
        <a:xfrm>
          <a:off x="2557081" y="3413482"/>
          <a:ext cx="2109111" cy="10545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Team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MP/NE</a:t>
          </a:r>
          <a:endParaRPr lang="nb-NO" sz="1400" kern="1200" dirty="0" smtClean="0"/>
        </a:p>
      </dsp:txBody>
      <dsp:txXfrm>
        <a:off x="2557081" y="3413482"/>
        <a:ext cx="2109111" cy="1054555"/>
      </dsp:txXfrm>
    </dsp:sp>
    <dsp:sp modelId="{37AE4F0D-723C-47B1-8E3E-C626B5DFE82F}">
      <dsp:nvSpPr>
        <dsp:cNvPr id="0" name=""/>
        <dsp:cNvSpPr/>
      </dsp:nvSpPr>
      <dsp:spPr>
        <a:xfrm>
          <a:off x="5109107" y="3413482"/>
          <a:ext cx="2109111" cy="10545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Team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HSO</a:t>
          </a:r>
          <a:endParaRPr lang="nb-NO" sz="1400" kern="1200" dirty="0" smtClean="0"/>
        </a:p>
      </dsp:txBody>
      <dsp:txXfrm>
        <a:off x="5109107" y="3413482"/>
        <a:ext cx="2109111" cy="1054555"/>
      </dsp:txXfrm>
    </dsp:sp>
    <dsp:sp modelId="{2FC52FDD-084D-40E7-8BCB-5D0E6AC5CDE3}">
      <dsp:nvSpPr>
        <dsp:cNvPr id="0" name=""/>
        <dsp:cNvSpPr/>
      </dsp:nvSpPr>
      <dsp:spPr>
        <a:xfrm>
          <a:off x="7661132" y="3413482"/>
          <a:ext cx="2109111" cy="10545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Arkivfaglige prosjekter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Prosjektmedarbeider</a:t>
          </a:r>
          <a:endParaRPr lang="nb-NO" sz="1200" kern="1200" dirty="0"/>
        </a:p>
      </dsp:txBody>
      <dsp:txXfrm>
        <a:off x="7661132" y="3413482"/>
        <a:ext cx="2109111" cy="1054555"/>
      </dsp:txXfrm>
    </dsp:sp>
    <dsp:sp modelId="{FB08824A-0B94-417E-AB0E-8E72E1A5DA01}">
      <dsp:nvSpPr>
        <dsp:cNvPr id="0" name=""/>
        <dsp:cNvSpPr/>
      </dsp:nvSpPr>
      <dsp:spPr>
        <a:xfrm>
          <a:off x="2557081" y="1916013"/>
          <a:ext cx="2109111" cy="10545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Arkivleder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(fagleder)</a:t>
          </a:r>
          <a:endParaRPr lang="nb-NO" sz="1200" kern="1200" dirty="0"/>
        </a:p>
      </dsp:txBody>
      <dsp:txXfrm>
        <a:off x="2557081" y="1916013"/>
        <a:ext cx="2109111" cy="1054555"/>
      </dsp:txXfrm>
    </dsp:sp>
    <dsp:sp modelId="{601820F1-CC79-407D-888E-F38561A120D2}">
      <dsp:nvSpPr>
        <dsp:cNvPr id="0" name=""/>
        <dsp:cNvSpPr/>
      </dsp:nvSpPr>
      <dsp:spPr>
        <a:xfrm>
          <a:off x="5109107" y="1916013"/>
          <a:ext cx="2109111" cy="10545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Systemadministrator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200" kern="1200" dirty="0" smtClean="0"/>
            <a:t>(digitale </a:t>
          </a:r>
          <a:r>
            <a:rPr lang="nb-NO" sz="1200" kern="1200" dirty="0" smtClean="0"/>
            <a:t>løsninger, </a:t>
          </a:r>
          <a:r>
            <a:rPr lang="nb-NO" sz="1200" kern="1200" dirty="0" smtClean="0"/>
            <a:t>tilganger, integrasjoner)</a:t>
          </a:r>
          <a:endParaRPr lang="nb-NO" sz="1200" kern="1200" dirty="0"/>
        </a:p>
      </dsp:txBody>
      <dsp:txXfrm>
        <a:off x="5109107" y="1916013"/>
        <a:ext cx="2109111" cy="10545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3CE2D-49E8-473A-8067-3ECC216E62F7}" type="datetimeFigureOut">
              <a:rPr lang="nb-NO" smtClean="0"/>
              <a:t>16.05.2019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351AC-FC03-449A-AA0C-ED27331988C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0765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920AE8-396B-4FDD-B6B7-133CC1342DDC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1507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15A7-6BD7-46CC-AAFA-024815D4CA79}" type="datetimeFigureOut">
              <a:rPr lang="nb-NO" smtClean="0"/>
              <a:t>16.05.2019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B1B9C-761E-4D17-9D07-660E88FE7D4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22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15A7-6BD7-46CC-AAFA-024815D4CA79}" type="datetimeFigureOut">
              <a:rPr lang="nb-NO" smtClean="0"/>
              <a:t>16.05.2019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B1B9C-761E-4D17-9D07-660E88FE7D4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1044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15A7-6BD7-46CC-AAFA-024815D4CA79}" type="datetimeFigureOut">
              <a:rPr lang="nb-NO" smtClean="0"/>
              <a:t>16.05.2019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B1B9C-761E-4D17-9D07-660E88FE7D4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3590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15A7-6BD7-46CC-AAFA-024815D4CA79}" type="datetimeFigureOut">
              <a:rPr lang="nb-NO" smtClean="0"/>
              <a:t>16.05.2019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B1B9C-761E-4D17-9D07-660E88FE7D4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9494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15A7-6BD7-46CC-AAFA-024815D4CA79}" type="datetimeFigureOut">
              <a:rPr lang="nb-NO" smtClean="0"/>
              <a:t>16.05.2019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B1B9C-761E-4D17-9D07-660E88FE7D4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18517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15A7-6BD7-46CC-AAFA-024815D4CA79}" type="datetimeFigureOut">
              <a:rPr lang="nb-NO" smtClean="0"/>
              <a:t>16.05.2019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B1B9C-761E-4D17-9D07-660E88FE7D4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38120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15A7-6BD7-46CC-AAFA-024815D4CA79}" type="datetimeFigureOut">
              <a:rPr lang="nb-NO" smtClean="0"/>
              <a:t>16.05.2019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B1B9C-761E-4D17-9D07-660E88FE7D4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4195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15A7-6BD7-46CC-AAFA-024815D4CA79}" type="datetimeFigureOut">
              <a:rPr lang="nb-NO" smtClean="0"/>
              <a:t>16.05.2019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B1B9C-761E-4D17-9D07-660E88FE7D4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6464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15A7-6BD7-46CC-AAFA-024815D4CA79}" type="datetimeFigureOut">
              <a:rPr lang="nb-NO" smtClean="0"/>
              <a:t>16.05.2019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B1B9C-761E-4D17-9D07-660E88FE7D4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21983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15A7-6BD7-46CC-AAFA-024815D4CA79}" type="datetimeFigureOut">
              <a:rPr lang="nb-NO" smtClean="0"/>
              <a:t>16.05.2019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B1B9C-761E-4D17-9D07-660E88FE7D4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36079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415A7-6BD7-46CC-AAFA-024815D4CA79}" type="datetimeFigureOut">
              <a:rPr lang="nb-NO" smtClean="0"/>
              <a:t>16.05.2019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B1B9C-761E-4D17-9D07-660E88FE7D4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9792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415A7-6BD7-46CC-AAFA-024815D4CA79}" type="datetimeFigureOut">
              <a:rPr lang="nb-NO" smtClean="0"/>
              <a:t>16.05.2019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B1B9C-761E-4D17-9D07-660E88FE7D4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57113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4768273" cy="886626"/>
          </a:xfrm>
        </p:spPr>
        <p:txBody>
          <a:bodyPr>
            <a:normAutofit/>
          </a:bodyPr>
          <a:lstStyle/>
          <a:p>
            <a:r>
              <a:rPr lang="nb-NO" sz="2400" b="1" dirty="0" smtClean="0">
                <a:latin typeface="+mn-lt"/>
              </a:rPr>
              <a:t>Dokumentsenterets organisering</a:t>
            </a:r>
            <a:endParaRPr lang="nb-NO" sz="2400" b="1" dirty="0">
              <a:latin typeface="+mn-lt"/>
            </a:endParaRP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290011282"/>
              </p:ext>
            </p:extLst>
          </p:nvPr>
        </p:nvGraphicFramePr>
        <p:xfrm>
          <a:off x="1188620" y="1251751"/>
          <a:ext cx="9775301" cy="48865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kstSylinder 5"/>
          <p:cNvSpPr txBox="1"/>
          <p:nvPr/>
        </p:nvSpPr>
        <p:spPr>
          <a:xfrm>
            <a:off x="10540029" y="6427113"/>
            <a:ext cx="162754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b="1" dirty="0" smtClean="0">
                <a:solidFill>
                  <a:schemeClr val="bg1"/>
                </a:solidFill>
              </a:rPr>
              <a:t>Dokumentsenteret</a:t>
            </a:r>
          </a:p>
          <a:p>
            <a:r>
              <a:rPr lang="nb-NO" sz="1000" b="1" i="1" dirty="0" smtClean="0">
                <a:solidFill>
                  <a:schemeClr val="bg1"/>
                </a:solidFill>
              </a:rPr>
              <a:t>«vi har fokus på detaljene»</a:t>
            </a:r>
            <a:endParaRPr lang="nb-NO" sz="10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12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42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Dokumentsenterets organisering</vt:lpstr>
    </vt:vector>
  </TitlesOfParts>
  <Company>Sandefjord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Dokumentsenterets organisering</dc:title>
  <dc:creator>Jahn Pettersen</dc:creator>
  <cp:lastModifiedBy>Jahn Pettersen</cp:lastModifiedBy>
  <cp:revision>2</cp:revision>
  <dcterms:created xsi:type="dcterms:W3CDTF">2019-05-16T10:26:45Z</dcterms:created>
  <dcterms:modified xsi:type="dcterms:W3CDTF">2019-05-16T10:36:39Z</dcterms:modified>
</cp:coreProperties>
</file>